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63"/>
  </p:notesMasterIdLst>
  <p:handoutMasterIdLst>
    <p:handoutMasterId r:id="rId164"/>
  </p:handoutMasterIdLst>
  <p:sldIdLst>
    <p:sldId id="270" r:id="rId5"/>
    <p:sldId id="261" r:id="rId6"/>
    <p:sldId id="276" r:id="rId7"/>
    <p:sldId id="271" r:id="rId8"/>
    <p:sldId id="277" r:id="rId9"/>
    <p:sldId id="272" r:id="rId10"/>
    <p:sldId id="278" r:id="rId11"/>
    <p:sldId id="273" r:id="rId12"/>
    <p:sldId id="274" r:id="rId13"/>
    <p:sldId id="279" r:id="rId14"/>
    <p:sldId id="27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6" r:id="rId80"/>
    <p:sldId id="345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92" r:id="rId118"/>
    <p:sldId id="393" r:id="rId119"/>
    <p:sldId id="383" r:id="rId120"/>
    <p:sldId id="384" r:id="rId121"/>
    <p:sldId id="385" r:id="rId122"/>
    <p:sldId id="386" r:id="rId123"/>
    <p:sldId id="387" r:id="rId124"/>
    <p:sldId id="388" r:id="rId125"/>
    <p:sldId id="394" r:id="rId126"/>
    <p:sldId id="389" r:id="rId127"/>
    <p:sldId id="395" r:id="rId128"/>
    <p:sldId id="390" r:id="rId129"/>
    <p:sldId id="398" r:id="rId130"/>
    <p:sldId id="391" r:id="rId131"/>
    <p:sldId id="397" r:id="rId132"/>
    <p:sldId id="396" r:id="rId133"/>
    <p:sldId id="399" r:id="rId134"/>
    <p:sldId id="400" r:id="rId135"/>
    <p:sldId id="401" r:id="rId136"/>
    <p:sldId id="405" r:id="rId137"/>
    <p:sldId id="402" r:id="rId138"/>
    <p:sldId id="403" r:id="rId139"/>
    <p:sldId id="404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4" r:id="rId148"/>
    <p:sldId id="413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6" r:id="rId160"/>
    <p:sldId id="425" r:id="rId161"/>
    <p:sldId id="268" r:id="rId1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BA167-E1A9-490E-9B5C-5CBEAF717C7E}">
          <p14:sldIdLst>
            <p14:sldId id="270"/>
            <p14:sldId id="261"/>
            <p14:sldId id="276"/>
            <p14:sldId id="271"/>
          </p14:sldIdLst>
        </p14:section>
        <p14:section name="03 Language Structure" id="{A9495DF9-3668-4194-9B86-EE94F136812F}">
          <p14:sldIdLst>
            <p14:sldId id="277"/>
            <p14:sldId id="272"/>
            <p14:sldId id="278"/>
            <p14:sldId id="273"/>
            <p14:sldId id="274"/>
            <p14:sldId id="279"/>
            <p14:sldId id="275"/>
          </p14:sldIdLst>
        </p14:section>
        <p14:section name="04 Generic Metamodel" id="{DD1C3790-333A-4075-9F87-C3ED7B5B535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05 Relationship and Rel Connectors" id="{6351D2DB-C285-4287-9954-D161EFCC1EBF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6 Motivation Elements" id="{7198B69B-DE84-45D9-B0D6-BF4C4BCA1157}">
          <p14:sldIdLst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07 Strategy Layer" id="{222DF0E3-3B07-4E8E-920E-EF25CF3DAAB9}">
          <p14:sldIdLst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08 Business Layer" id="{1BC7DA8A-3BE1-433A-9753-CFB7EDA2E03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9 Application Layer" id="{0A1DD932-EEFD-49C1-9EAE-2037398D56F7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10 Technology Layer" id="{7536D85B-2F3E-40AB-83F2-D2F1509E24F5}">
          <p14:sldIdLst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11 Relationships between Core Layers" id="{E9960735-DC9C-4113-A190-A512A10016A9}">
          <p14:sldIdLst>
            <p14:sldId id="358"/>
            <p14:sldId id="359"/>
            <p14:sldId id="360"/>
          </p14:sldIdLst>
        </p14:section>
        <p14:section name="12 Implementation &amp; Migration Layer" id="{DEF5971F-93A6-448A-8B7F-FA44584F1648}">
          <p14:sldIdLst>
            <p14:sldId id="361"/>
            <p14:sldId id="362"/>
            <p14:sldId id="363"/>
            <p14:sldId id="364"/>
          </p14:sldIdLst>
        </p14:section>
        <p14:section name="13 Stakeholders, Architecture Views, and Viewpoints" id="{702F32BD-5F83-40FC-B204-A3EE86B0E53B}">
          <p14:sldIdLst>
            <p14:sldId id="365"/>
            <p14:sldId id="366"/>
          </p14:sldIdLst>
        </p14:section>
        <p14:section name="14. Language Customization Mechanisms" id="{BDDB4F90-7E42-4E6B-A576-CAF5A99BE480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Appendix B: Relationships (Normative)" id="{55AD598F-5A93-4090-A81F-E447B3B84CFF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94"/>
            <p14:sldId id="389"/>
            <p14:sldId id="395"/>
          </p14:sldIdLst>
        </p14:section>
        <p14:section name="Appendix C Example Viewpoints" id="{48AB53A4-6999-434F-B2E4-ADF7315BCD76}">
          <p14:sldIdLst>
            <p14:sldId id="390"/>
            <p14:sldId id="398"/>
            <p14:sldId id="391"/>
            <p14:sldId id="397"/>
            <p14:sldId id="396"/>
            <p14:sldId id="399"/>
            <p14:sldId id="400"/>
            <p14:sldId id="401"/>
            <p14:sldId id="405"/>
            <p14:sldId id="402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5"/>
          </p14:sldIdLst>
        </p14:section>
        <p14:section name="Appendix C Example Viewpoints" id="{4FADE34D-9C4E-4634-80D0-365B88CC0973}">
          <p14:sldIdLst/>
        </p14:section>
        <p14:section name="Cover" id="{048C7E7E-2D77-496F-AD98-1DF956E7B73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5" autoAdjust="0"/>
  </p:normalViewPr>
  <p:slideViewPr>
    <p:cSldViewPr snapToGrid="0" snapToObjects="1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12"/>
    </p:cViewPr>
  </p:sorter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F618-A458-4C39-7F8C-6B81775F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2BCAF-8901-428B-5149-A90FB6925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5A04C-BC67-AFE4-4570-FCF903E1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2F69-52F1-C7BC-923B-55D697C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D96C1-E864-7067-6BB7-FAFFAB95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602A7-568F-34CF-1879-C0517486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D967-2EED-A6EF-D9F2-F25F97A2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1A00-7364-4A92-D733-68523D98C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4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8A15-BB1F-DC4D-5F59-A5DB088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97AC4-30D9-8EB1-9444-F1D2070ED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FFDC3-9F4E-2EDC-A613-E999A12A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D4A-1EE2-F890-729C-71C7F9D95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8970-1817-98A5-65F9-2E7DC007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97A46-7900-43C1-1F4E-A753F425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A80C-5A29-BB22-9016-2EF5F810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AD84-7B27-1E9C-BF3E-C49AB514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2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73B5-F287-1BAC-B928-6A888D61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9078-51E5-B690-C32C-9BAFC4996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BFD74-1EB8-7634-F403-F8771AAE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350F-FD00-24C8-0993-54DE1AEF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08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584-4FF3-3A4A-0AEB-EAEC1A1A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1C966-E4E1-315E-2A6F-F408263E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D9BE0-DEAD-8D51-D2AD-A742D0EE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2D86-BD5B-58D5-10DF-CF07EA7E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57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AE66-53C1-A369-CD22-BCE311BE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778E-BE84-6948-ACAF-17A81327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E5A8D-1868-AECE-21E8-529F0699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5615-5FF1-25F9-8DBA-CED13BC40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2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94-41D9-AD68-E13B-ACB3829C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5DD37-7959-236E-1F38-6F76D47AA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CDBF6-3626-FC03-DF67-112F0A51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2F98-AA24-B076-E8E0-1551E9D4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166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AC2-A957-2197-B5DF-E95338D7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69F19-FA9C-127A-FECB-03D9ADF5F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341B-DD12-81ED-0288-2219420A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3699-923F-AF17-9797-0627DD7A4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303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DEED-412C-6F16-D638-F07866D9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44C85-2FA8-CB66-F4F2-1168D78A4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7222-6864-AE89-D17C-2E41F3C73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18B8-3569-14A4-DF00-6ED605E33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84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8974-ECFC-5A84-2FA3-A054E362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0762A-66DA-9D6A-9D8A-AFEAB05F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5E5F-D85F-AC00-B8C0-2AA6D9D65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478F-2602-D978-146C-192887B86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162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9CF3-29AE-9DE2-63BF-7C0CF418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111F7-270D-92E4-CA59-C4860A25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43347-A08D-CCD2-7B1E-4BEBBE51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7139-574E-AC96-B957-D5464D23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9FF4-B571-3315-2D76-4357D322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FDD9-9274-A327-C784-F7572BF35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32F9-8D51-2E1E-1CF7-53644217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630E-7DD5-A4D5-873C-7C9C049F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65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94F6-06D4-8577-17A8-D6ECFD96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4AA11-091F-14D1-70D6-4A7651BB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601A5-AC05-8795-7C0B-95C86060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3886-C345-F917-7EA4-245F818C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10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123-C1A1-A23C-9C31-4EC76AA6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9DCC9-99B6-B6F3-6745-1431AADB8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6DA0-7553-9A72-E093-D53BAB97B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6E90-F047-75BD-1A67-EDB7BEFCC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AF55-5710-D247-D734-7E0A54C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11686-6ADD-7E37-E8B1-DF0E45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0C78B-6822-DD70-85A5-B42BB93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2438-99CE-D1DE-28FA-2F11F14E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75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EA84-9A10-2030-C9CF-05C22D3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6B37-C897-7657-8880-2FC26B68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A9102-B2F1-9A37-E4C8-3D078C04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ED86-C3A1-78A6-1176-CA47249E1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37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7EB4-FD5E-7191-AB9B-A144792D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18D9-397D-5EA7-43EC-C14EC83BC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AE17E-366D-2E2D-1E65-89E6E6BA6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C539-E708-EAD5-E53A-B286E20DE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7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466E-6A72-D3AD-5750-C82583F6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7AB24-EB02-3E24-8621-1CD3B6B29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003D6-D30F-58B0-3844-C8447A0E9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09EB-22CB-5B6C-895C-B135A67E9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30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7E9F-C667-5D12-75E8-5EBB2C68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FB4A4-B537-F0A5-236E-DE3C1326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85E93-88A4-8BDE-978F-B4ADCEAF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0ED8-1074-4A3C-0CE1-B7DDA205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584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616C-0495-3C54-96A4-F3CB6098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100E7-A596-5C84-C6E5-D0B7891E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093F-5674-8E4D-A869-2082243B5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CD94-5120-5A17-20E8-C241BDFF5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34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5408-5BBE-5694-BE97-0B8A1C9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FEE9-F6CE-0548-282D-88CB38E92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8ADA-1DD8-88FB-5C01-1E7ADCC4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FF8F-03E0-7E60-6FF4-2D189F00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55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7EF7-6225-4E43-A716-BAB8C6B0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496F4-8847-8D9E-9D07-C51968B2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25DF-E389-F013-687B-3171B785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EA6-99B4-A89A-9B21-EE0CC0A3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3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7008-04AE-6E83-9891-0C4F67F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71EC-B4AA-DC31-ACD3-D0208A8A1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9D8BC-9E87-E9CD-103A-2AED2938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DBDF-F286-4C5D-064C-3DDDB266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6936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5A15-9586-663D-B832-D46BA228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E00A9-6842-B48A-4B2D-00BF17562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3EE6-4CEC-1BC8-C7AD-AB2C60D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5F66-BB49-0A86-2613-D25B28667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D40D-389D-E9F0-F0AA-30B98146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CFC-2DBD-351D-8172-385A12547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267-A0EF-34A2-852B-17239CB4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CB53F-DE08-63B5-C346-DB64FF0A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85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9044-F4B8-4A99-2856-2B6B52E5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DF944-2569-9328-B008-75DA094B5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F4F9-D940-5F41-F9A7-79245E0F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198D-1BBB-5B39-8463-08E4C817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4540-E4BE-007B-7C24-09BA5E15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4ACB0-DA55-3A29-A07D-A7773C98E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D4D2-2D99-96FC-CE98-A49D8564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C305-B5DA-E98D-0955-A161C3A5E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0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0DDB-19A7-6428-3D09-B74F0A5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F29E-3F0C-92D4-461D-012FA442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BA85C-CA5F-67CD-2EF5-17858C7C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9F74-8757-BB23-757D-031F711A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69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ABC9-3BFC-F035-DC9A-B74D031D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3679A-B5B3-7A24-39A1-C5A348E6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4B2B-3000-7F5A-13B7-EAE74750A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CB1-4B6A-31A0-B743-6A80569A3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83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01CB-E1BC-E642-AE04-C9B6DBF2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949D-28A6-32D7-DCBF-4BA3A927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EAB8B-971E-421B-71E0-8722910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83F2-301C-8A69-5A79-2EDA18E86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8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653C-F185-68B6-7DA9-34E37583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9B1E4-6BD5-39BF-8D37-5AD796134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5C652-C9F4-8492-95F9-F18DC611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A834-736A-9039-DEB2-36B849B25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8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2134-6B35-CE8F-ED5D-A8DD9F84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7182B-8842-205C-F28C-42F3A7D2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50F5-A68E-4500-F116-94ADC3A4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FA3-E8E3-A873-41C1-10B70A0DA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53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84B7-DF88-F628-5094-76AEB75F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E0794-825E-15C6-4C2C-E3BD6B04A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EBD9D-FC12-79AD-90A3-4F368EAF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F5E57-E101-9CA1-CAA0-48FB2D2C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FAE13-E9A5-2C33-50E9-6BC0FA73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752D6-A52C-5151-C3DD-A4C433E4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98EA-9A01-69E0-5E9E-56D4966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BA1E-DC69-0F57-D64B-242E7457E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301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9E89-2AE2-A6C3-D65D-063AB85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BD885-FF40-1B04-B8D8-DE82977C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B7B9-41FE-738C-9B03-4CEC922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1416-6B85-C64C-3927-973A99B3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25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17DF-285B-D2CB-B0D7-431E7E6E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7D9B9-3786-22AA-C893-9E0953EA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12-CF44-F913-EBEA-AFC679F0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FF3B-4904-3F23-956A-4655EED9D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39C2-A081-A2DA-3C1D-84975D3F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07A81-5AF3-82FF-E6B3-E6982B8F7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5B2BC-910A-44CB-D16E-B3AEB2E2F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EC1F-5378-90E6-D794-F2AB4E84B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6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8961-3378-5748-8818-7DFC5E7F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44BD0-A873-0DF9-BF0B-253453788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EDDA-1EC1-9930-1F1C-DC4FB571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A28-D47E-2665-8E20-7FFF0143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90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DF5C-0978-B695-09A4-E5901C2F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DA22D-EEE3-C7A1-3E01-F80A38DCD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F92B3-53AC-CCA6-BFB7-CF72E9A9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DC643-14DC-49CF-0BE1-C201DE523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878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A586-DF6B-27CF-5053-B48E06F2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FC049-DA25-6E89-2FDE-C9699AA1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3EFE-0BDA-E0DE-354F-7019E294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5452-3318-7EE7-E022-C6622D7D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07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0906-2230-5B77-EB0E-54ECD390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92AA1-2E45-08E8-BF1D-C01A7877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EF04-8E70-680C-051D-AF2B08DE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B14FD-588F-CEFC-96F4-1EF88ADCB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88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BAA0-C53A-D830-0396-90AFEDD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B8E2E-D87D-0D89-7B0F-B5B8D799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32A3-EE94-109E-7E1C-62D0A6D2A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EA9F6-0951-2053-385E-CE068F87D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87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C054-A865-4695-B27F-36A5307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BA90-E08D-A933-64D6-B1D4E8408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3DA85-F6F9-C36A-0EFF-BA84C4A8F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D1D1-BE06-FC19-9CD7-B51546F6B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3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EE3-31B2-1EBD-192F-BBD44AB7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145D3-F49E-EF44-51C7-157EAD36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D25EC-7D13-FB7D-5607-95C9689E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A527-7E57-C087-47F3-BA77174D5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7AD2-F04C-6326-2182-9AE88FD7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C04A-B11F-02AB-9B85-457870E4E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489ED-519D-9793-8AEC-92634C58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BB4C-A265-C98D-3FCC-BC8111328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905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219B-5F80-F703-0784-4F9709C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E7230-4746-9B09-3A5C-7783EC5C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37A29-180A-49A0-B314-8CBF0AB0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63C2-6C5E-887C-D7E7-86DD10D43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491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865-9279-7F7E-42E3-C0B65E45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FC39A-1267-5BC1-1F97-33F3B6DA4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9E804-68F4-81F4-D9D4-2475EEE88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5C378-9C83-B2EE-F8B6-CA5BA94A4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26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1C973-72D1-DED4-2C11-1415988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CB548-2C07-69AB-C926-B96AD283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97108-1534-918D-994F-0DD1CBA0F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CED43-53AA-4497-9DDA-CE43BE1F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29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A9B-6A91-6440-0973-C0250D05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A90EE-DD04-CC3B-642B-F8DC57DF5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B628-7517-4E67-4F01-AAC7454A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FD8F-57CA-548A-E4AE-85A06CFA4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32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7DA8-7A90-8974-8DAF-31003EBE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0D5F1-08ED-5B62-0C9B-1B194E9E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AAE0F-EE74-9583-2721-737B9530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D4D03-BD73-88A9-74BD-8D9D3F012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33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5921-8D2F-8C43-1E33-D354A348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3155B-4DBD-1D59-534C-710654AFE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89EC2-505C-FB4A-60CD-A8E4991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FF92-0E64-A2E5-C7E7-F683E0D26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326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5B48-A124-394C-0EA3-1FAE3D32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6B68-144E-679C-A286-976838C6E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BA8EF-A4EF-3D4B-7B01-087A10C0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D711-9B19-C9D0-C973-F82591938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527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7B39-0270-2067-CCAC-97B3995C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8E4A-5725-D76C-CE0A-53DB84260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AC9C-1A4E-385E-F861-29AF323D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670F-B782-6558-0555-C4C62D373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5A6B-FECB-C383-680C-7C4E33F7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57D39-E8F6-DDFA-C174-D15E03CB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1C85-F3F9-C099-3FB8-8C6F7FC3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E576-06FA-5F81-0FB2-0562340F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5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1C54-9C1F-7E6D-95EA-CC622C61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3750F-8A1E-9978-2073-A4EED60CD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BA255-6CAE-2FF7-1B7F-8AD4A81F7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2B9B-69AE-6DFD-1950-62B278C6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1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330C-B317-EFCC-2CC6-9634002F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9687B-9CBB-EFD2-9F58-91A5FF3FC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E984-5618-7D17-F127-E0C7ACD3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4D459-1FC4-8953-85D0-3E575522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30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DC5D-12BB-690D-D75E-9A51F3C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EF746-D8EA-D6CF-AAF9-A6D7C34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61B50-AE98-B3B4-00C6-813A313BF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152B-FFAC-8EE8-E18E-E355570CD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59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65A9-DEA8-B887-4DB4-80C6DC4A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76FD7-2FEF-EFCB-045E-329AD77AB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671AE-41EC-66AB-DBD5-7CE81E6CF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105DB-8B6C-18A7-71E6-94A43B8D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255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0F57-D99C-311F-BBDB-4E5C01D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8CB1-ACA8-1369-53A1-8190DB74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79017-3196-577B-75DE-E43BD1184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02B0-D15C-3730-F58C-73C4E7D5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45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CD65-A6E0-38A8-F7C2-78D14398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0037B-AC0F-07B2-7A3D-6BDA05DC4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034A7-5269-7E1E-65B6-32A5D1B8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CC8A4-9542-71E9-F447-3596DCFD5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497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209-9229-10B8-60A0-FE3CD97F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C486-B0DC-9D23-0FA6-498FA3717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B8F10-981D-6089-8D40-E101A498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E7D5-2BD1-4FD4-AFDC-EA3AA940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40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448F-E88A-FA63-B37B-20DF43A0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9C451-CB6D-718C-C419-47E7B9F0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FAD24-8F40-CB21-426B-6BFD090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C3A5-074A-545D-D3EA-9DE204FCC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580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0F4-128F-A9FF-9853-FF77D00F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8D497-9D5D-4F34-B05D-D2FBA2D1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91BC-AF29-6FCF-58D5-5AB0BFCE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4666-7495-AF80-80DD-D7EF87DCC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61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8C87-D7B7-41F4-0A06-FDD210AD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87F59-786A-1917-F076-3C7846B61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8B76-3D0F-995B-C560-86C63617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55B8-6A8A-E31A-EFE4-077C1CA1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657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AC8-B3A6-ACF4-8DD3-081072CD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C131A-2629-1883-048E-22341A1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CB9C6-D8C2-E61D-4FEB-42A553B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944F-6E6F-A484-E83C-C4313F3A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4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1EB1-FA89-8BDA-54D4-B23FD5C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20D54-CB42-8A9B-50FE-363496D1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D9B9-0698-FF1F-2ECA-F2DEE4AF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14732-B63B-EAC3-D433-2B4575C8A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6DA-98A7-35E8-19EF-DF0F7F16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4FFB-2AAF-A6AA-0038-5475D4DDC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367DF-0669-C984-803B-B2BD959A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49532-6446-5D62-8D26-3415F4AF6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E5EC-B74E-64DA-6364-3B37906B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FDFD9-84A9-B873-BB87-BA3C9B574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702B3-9DC7-575D-BB01-94FE19F3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1721E-3F44-213D-DC04-94980CDCA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7BF5-F2B7-EADA-11B2-0951831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AB7F0-8ED4-C807-8C4F-B69019B9E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A143-FD57-4024-A89B-717EB204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E446-6299-26CA-8AC3-6B40EEF5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1072-F818-1F0F-9C8A-6F3E7194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E1F18-7C30-8068-E64B-71727FBC1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7C601-DF1F-05B2-2435-C0AABDCF1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DB8E-9BD5-3019-16F0-2E2D458E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9C10-0182-2C91-101D-003D6F39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2A98-1F72-2881-0C5C-AA559727D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5E79-5503-75A5-88BC-82B816D4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FD-1F49-D6C7-0721-E37E606D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5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EC2D-AD61-F802-57D2-5FAF985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40C0B-7905-F3D8-ADDA-3B786AC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CEF2A-C751-92DF-8766-8FF273A5B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E615-EDA1-BC52-A6C5-95C1467A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9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58F7-5764-17B9-4E5D-7CFA69E2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85BC-8DA8-AB27-F52E-CA3D7323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FE1F-FC0B-B3C2-9E03-37CABF7C2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247B-B8C2-D8EB-172A-C758EB09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0F8C-2810-5907-54CF-A458A875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106F-48CB-B1F2-FA1C-6876BA29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A99EE-ADF1-5BCA-93B7-52A16C23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4169-DE48-3F25-9C39-0D03FED6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A693-0576-6ED5-36DD-B50171A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7F245-8624-D979-33CA-58D3188E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CF6B7-6625-452F-0421-C370535D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8C41-4632-AF75-0172-2650B07D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297E-8495-1641-5353-EEB1E92F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7F54-02C4-842D-B924-DBC9ACC5A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3906C-5A19-4D9E-D7EC-234518F8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0572-5953-C9F7-7A9C-672006ADA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4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179-A4DF-743A-0FE3-80B4AB7A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6231-A2F9-947A-0D8E-C132A4A94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2D8B-AC32-24E9-6B83-514DDC4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82711-502C-59D6-09CE-A074EEB8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0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FBB2-1798-E55E-EFA2-EE2D1653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95EDE-BCDD-FDE2-CB50-34ABAFF7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C0001-D8EF-B31D-D0AC-A668E8EA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F06B-94BE-F0B7-0721-BC06428D7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72EA-0BCD-1828-36EF-F7FFA48E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2AB3A-B1FA-010F-A36F-65284B05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35FA6-6471-E12E-D27B-2CBFD01B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280D-D556-B6B7-1457-B6E7A387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01C-DE70-34B4-B541-10F7CD0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B9FEA-42B7-D515-EEB6-A020346F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7556E-6913-EBE8-EA8A-B75517A14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1A72-52F2-41DD-8B64-5B4C00818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BEA-99C7-FC4F-87D0-7F9E559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F0F2E-B878-CB56-AD9C-42A55BA61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0A80-FDA1-5568-4A0C-56805968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AC77-49B3-D6B7-98CC-43F5B2DDA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3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8EFE-ECF5-9253-40CC-4B302330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D49E2-603C-34D8-03F0-87A1AD91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1132-76DC-C1AA-9115-4D8C9C6B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9E30-0D1C-3CAE-A686-0E30E6B8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3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BBE7-3C81-36C5-9BA4-D1D4B34D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C8549-9D4C-CDFF-687E-EEF5CBD2F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461AE-3D2B-91E9-57DE-4E4D965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9B3A6-806B-F975-A8E5-1EE20894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6D1-CF2D-8147-81A6-D7A44A13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94CC-B70B-21A3-C1BA-980134F2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E3D5F-1BD3-4260-9360-422BA6EE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1A5D-1D49-4545-F582-ECA4FD03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90EF-F46C-6E13-FC1B-884AD1D9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7A29F-5A64-3AE9-A9F7-EDF52AAC8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92124-03C3-5F0D-1C36-5C5F100D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11C4-9662-2730-ACD6-54C56C84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60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FB2C-F71C-D187-4615-AD652C10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2FC95-AC5E-7408-182D-DAA16ED9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6C449-4116-28DD-A78A-7900C867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BEEF-5A71-6C15-9C7A-5E5E45FEB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7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5DCB-ED4F-21AC-CD7A-7C248E4A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4E507-5B44-7B3E-8497-04EC026A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61389-7842-E71D-6FE8-0049648B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4197F-B185-1B42-F0AB-FA99595C5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15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A6A8-B4A9-3DEF-103A-38722E52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3792-BC46-5F9D-8347-821937768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8A7E-EB54-C426-091A-D00C8BD5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60EA-BFC8-DA7C-BC42-0844DAF2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1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0DBE-5937-0C1E-84F5-63D43FE3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664F6-B0BE-D54F-364D-E2B8808C7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FFB12-4C77-A6B4-21D8-C1FE68189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25B83-0A90-88EB-A177-DAE57C17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89E4-ACC2-B174-1BF9-F7AD033A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AFF3-DEBB-D1FF-F5AC-D63790A2E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8171-89C0-F804-E220-02EC965D9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F16F-6D05-CFFF-F6FA-E0EE44E4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2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10DF-6F22-6F93-884F-ACEF9F38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FA4B-B945-4535-A637-A4CC05577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7104-C5B9-494E-68E1-967F8CFD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3E02-9FE0-18F9-0F35-FE57493B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83A8-53D0-1F78-9C46-00773497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A803-06D8-5D83-2F51-599B445C1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33D1-51B8-4877-4C09-8271B5A2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CDD2-DC9C-9232-E401-B499BC65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8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74D-26F3-8045-09FC-0EEF8D0F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0FB13-07B9-0BA7-5D99-650999AD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8237-D1FB-E6D6-C0E8-C7C36AD42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FB36-ABAB-7D61-BDEC-6FFD814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2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3A50-1D5E-B6F9-DC10-321CF6DC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BA8F-C4F3-4EF2-19CD-E3F2E74A9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5C14-089C-BB5A-9D51-F1DA62B54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94B2-9A2A-3243-8E04-540DB59F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5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6162D-55EA-1626-0AB7-1FB08CA6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E8BC4-288F-2E54-D84B-ABF21904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22B6A-1B6E-6DDA-9CB4-F4C9C31F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02ED3-7472-A453-F073-799B8D39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3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451A-11BF-34D1-3962-F5CEA904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C3C2-95BB-5B70-46C1-695AAC3A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69D7-157F-F08B-A8BC-C5318055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C89B-595E-6259-852A-8426D97D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2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7BB-D1D8-CF04-6492-2EA2BEBA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7A817-C627-F27F-ADF0-B01E7903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5566-E4CD-6065-B6BE-4988401D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99D0-85C1-C320-88CA-9472FB5C9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64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18E0-541D-8085-C8B1-A9DE54A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1060-4869-049F-05D4-D2CB4419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2C4BF-ED7F-2028-E904-EE57B425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F511-EB25-66A3-A7F2-5BC9D29F1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E1EA-DDA3-434B-8D16-B8DA12BE7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1827-C84F-04A0-6268-6757FB99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991D-30D6-AEB2-C15D-3520F696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0291-1299-86FB-F016-366A7C139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A9CE-1755-B61E-F33B-FC6E0A52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7809F-87B1-4735-9FDB-D58D79D94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7AD2C-A785-4BE6-6904-E1376718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A93-4613-9F07-5C74-4BAAF874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1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CC01-19A3-F46B-7DE9-337FFCE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F5DD1-1AA2-9AEB-A6B6-DCCD34B3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A758C-CF7D-D01B-0B9F-6D2B0059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E6AD-3960-9B31-9DC4-1407B8958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C18-230D-A891-C32B-22692799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E65C8-CB94-E815-D304-FC4BE76C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4F62-EC75-7678-F4FF-D38D8562A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BDF3-204C-15D6-3EC7-472C958E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EA31-AEF1-9AE5-74A5-9706AEFC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1A643-C74B-2AD8-5898-BB455E0A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73BB-7119-A70F-1763-05EEB8BE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0ED1-F51F-4A6C-E9C5-C5B9F8C5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54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062D-F84C-42AF-0699-5AB06B03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8180C-49FE-0937-45CC-646F9441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AEC1-1083-ACB2-968F-AD8EB12E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50B7-4977-0422-3165-C882ECDF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A94E-8FF9-78FE-A8C9-727E8CC9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75D-A4A9-E3DA-3070-0C8E3480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80999-A8AB-0172-DB10-FDFF501E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94B-B977-B3CA-1560-3A45C061F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02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F9A9-ACCF-6EF5-BABE-3D164E0B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2E3D5-D8D6-40A5-34B2-1A7767DC4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8B819-4938-7712-7878-28869003C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4D43-E195-7430-79BB-B786166F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20C1-B71D-12AC-9D94-C20484ED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6087A-F4A4-2733-CADE-27022380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17ECC-52F4-0524-42AA-085B255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B19-5600-DE4A-4D02-42E79B7B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1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626-8625-BB4F-C3A4-3C2A11F1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A5D37-95F7-79C8-2816-3DBB5720C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4F0-926F-72C0-A711-D50E7BA08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9F0AD-EA93-6521-6F02-2178A281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1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13C-3228-4158-BE91-6DD13599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44FF8-634E-9E71-8FAA-23D9DD21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325AB-D134-833D-05FA-6152A601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2F68-133C-3C82-4C39-1C124D62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2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6B-9125-514A-32A1-1CE7CD75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A2F7B-B8A4-C10C-6A9E-579CE1EF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0116D-0E97-DD6A-5355-D30F8F01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18C9-CC01-DF59-A41D-A93735EA8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8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A7FB-05F1-AE91-1D16-FCFECBD6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07DA2-3445-C99F-2371-8ED4F09F9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9682-6421-A3E7-FC6E-51DC41BF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ED4F-9FF6-7D04-0A30-650BD9F4B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3C0E-004B-8EBE-D1BC-DB16E6F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FA74C-B59B-7E7C-9032-00498755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B489E-214B-DCF7-5C3F-5A1812E0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A6DA-745A-3185-74E4-1FEA09DAF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195-E850-AB61-4227-32621A7B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32C4E-8F7C-F52D-D056-1287E3DF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2C2A0-C29B-B7EF-4F32-E4A964F0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4DE2-4015-6087-40AB-DE281B53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B4E17-3EA6-D92A-3C29-F48F2A32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BC5D-6302-48A9-B009-A83C9464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D8FB6-AA25-32B1-CDF6-4053A79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83D98-F53D-D6EE-03E3-3C65A152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65AC-269B-688F-F720-BA9F0D3B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A8104-136D-E168-DC29-7B7032C5B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CE53B-FD83-3E7F-2F79-79848FBC0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8914-E96C-5A26-14C3-714F4DE7B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6F99-F265-C1DD-D501-9B93A960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DB-8B3E-1C93-0451-8C26B48B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73D0C-2DF2-2B25-2E56-88DDA19BB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DB4EE-1F82-C725-2729-5D6132507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46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7F73-2374-92C0-0841-2D64CAEC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5253A-E0B5-AD8A-2304-28AE88CC0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44C04-E8BF-4E82-A80F-BCA40D59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9E78-5C1A-218A-C29D-E19DCDC76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9BF4-6267-9183-FB79-EFC00DED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BBF99-0ECE-2632-8A7E-7B821878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79CB6-B29C-8AE8-9D8D-4D830E16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9EBE-F371-BD2F-298C-BA46477DE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85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893-3C78-3EC7-E258-A7EDC5EF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B1F4-5020-DFEC-5584-7B8F6F46B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D27A2-7A31-BA7D-8938-E8D67BDC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AFBF-4548-BEA0-53FD-BEBF07392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4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1BAA-4823-5213-C51A-19CAC1A0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DB6E-B0AF-0D52-FCE4-BEF7A949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333EF-646C-73CB-1984-4F673144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7BF9-A2EE-6F92-2ADD-5BA7F3CC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9229-DA09-D02D-4E2A-58930519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99A0C-A6A7-FBD9-E2D2-6B04DA7F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55DF7-27FE-9EC5-D2D3-A9D917AE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781E-4B66-A461-E221-E8F235E47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A0B1-DC34-F096-F273-1CDF8490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08C0F-E093-982F-9288-A25AE2C2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1D5F2-FB61-3C6C-01E0-45A3E2DF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240DC-AB4F-B9F3-8482-E5CB9DB3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3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317B-FB05-7CEB-90E0-4E97A58F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E4CF4-E1AB-3DD5-8E80-70B7A93B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C14FC-BC6A-9967-51BA-0FE59E0FB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A312-5A9D-4AC5-1F4A-73630456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79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777F-A7B2-825B-4AF3-920E16B2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61F3-2ADA-7263-DA0F-C36749C2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86EF-F437-2380-100E-0290A2DC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B8B0-34EB-A667-AFC6-FF2B588C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CE40-5EC3-84F3-3461-E1FC69B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2DCAE-02C9-F7BA-8A10-59E69C40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77184-8EEC-50C8-BA7F-BC38853A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9C49A-B49E-BC99-4CCF-9951D6D5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987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FC97-30DA-140C-870D-A0468DC96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60D0C-8016-A6EA-D5FB-AC4A3EC5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01E3D-A067-1DBC-B3E6-EC432254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3EA1-5DA3-9DF8-CBF9-E76E9EF0B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72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FF60-2D43-D97F-7C74-F51454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A81B-8CE5-73A4-E996-028CB7DAC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61B7-CD02-7ABA-5DE4-695BEDE7A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7B1-C9EC-E95D-EB15-C0789A691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3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FB8-0948-CAE9-AD08-923F8C4F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73AE7-764C-C93A-C795-494D0216F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3BF5-647F-E23E-1099-80D41DF8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C9DE4-571B-1EC4-09DC-6A24C5652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64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43E1-EDC1-33AA-610F-FFBDF51A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F23BA-A49D-EE3F-84E6-B7837EFA6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1CE98-6227-DA55-F507-DCB10D98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3BB8-3EC6-FB5A-14D5-E1F844253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AEBE-901A-439F-C8F2-370B1B3E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915E-B543-5314-CE83-AF132B80D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45FF-8A74-F75C-4C03-202C4BBD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5E0B6-AA13-9C5C-D5C4-07808BC5E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0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DD68-8166-D676-3530-097FD36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AF985-1449-8455-DC2B-EADFC1FF5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DAD27-BD4F-AA6D-C972-53B437F0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2E240-ADCC-02CC-0C93-D5EBF0F8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4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8A08-1E8C-554A-C219-9ED2DFF8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0DA2-8D98-3568-3B0E-9C20164F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FE0D3-84D8-67AA-D790-E49231901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29BC-0EDE-2C18-035B-2992060B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458E-5051-1CBF-BA5A-8D684F5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2195F-3407-8512-670E-E4500C71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13DC-A641-F4CF-7FAD-19268A30F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12E7-4449-AEE3-A425-F818B0BD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1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7947-8BDC-0EAE-4F42-6E5FBAA9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9D523-F7ED-5EFF-DE22-9950499B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4AD38-FCC0-9067-D185-7692799D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410A-D907-5B1C-0B2B-B552216AE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497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03B9-DBFD-F2FE-0385-8F74324A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2E55-52C2-5E31-EDB1-E906CBE54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F0FD-B27D-EBD7-8B4F-70CAF889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B7C05-7811-C78F-C773-A005E7C6F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8DFD-7A25-1EBA-0A51-65C62944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1505F-4680-946F-0071-AF8EC6395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83890-6696-BB09-AAA6-B0A5AF703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CE0A-F58A-AF1A-5BFD-20F8AFB61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42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0B40-D53A-3031-AB68-4BC5B6B9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CB9E0-C3EA-DFFF-768B-D2796EF9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5F96-EE6D-7643-6C9C-252892A8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736-030D-960D-303D-C0368B2C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46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C1C0-4D5E-6B1F-C175-F5926080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08CE-06E0-D966-2218-CB6C74C8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94BCE-DE81-A302-CAD3-87310CA28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ECAB-D0FB-C3F6-64BC-5363DE83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27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0113-BEB5-5B3D-8E9A-F5477726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E55BF-8CA3-B685-6A5B-8B170BB82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4176-F722-689B-AD37-2C011FB2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2153-4EED-E548-834F-76FEC90C8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88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ECA5-EC11-C756-AB5B-366B029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985A8-1F76-2E4A-BCE6-8917EF04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BCBED-5B4B-6BC4-F1B3-E7930F47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E88FF-98AE-A177-A945-5F323B4AA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95DB-F1B9-869B-9EE6-37FC076B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183A5-C825-9AAC-28E6-76F77BFC1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2BAAC-B840-DD61-222F-061E07591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EE261-4406-0DD8-618B-A9B658851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B579-4136-875C-7585-3A84C6B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A4BF-EAAD-761A-D91A-AF8FF427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22A0-B6C5-54F9-8A7E-0EB1E26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5889D-705A-BD83-861B-F23BEDD9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48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0E0A-F28C-3A92-B921-0533EFC2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817F9-50DF-D326-8D77-93A1256B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BABFC-2B69-AFD3-3176-0EF7F4BFB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8774-4B9C-7BBE-2A83-73C8C0D4E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9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ACFD-12E2-E233-E6A5-6DF89C03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9C409-0F9B-4B74-FA4B-6E7E41FC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A8B8A-3C84-BEE9-FB86-B89D8F12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28C4-8B93-8CB5-E3CE-DA0EED2B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0E9-5A98-46D7-174E-B87AE218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E1EFE-7243-B069-4DE6-F5B02C69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5BC2-FC4F-716A-9815-66B1F4CC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D3B44-B93D-42BD-3EFA-3707C82C2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17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014B-A1B1-4F7A-A680-5A00D8C2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5D627-327D-E7E0-AB94-F72F490F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C8EC-345D-FB87-F47D-BAB65FB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7E-CA0D-424F-C0FF-078174F4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27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3B40-5D3F-D948-9352-1F422CD8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43B0D-F9AE-6E64-E2E9-B172582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DCD8C-A337-CBAF-A310-D181C30C9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9BD-ADD5-4C24-FC42-46CAEF39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382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B3BC-99CA-BCD4-D78A-6C9DAB8D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3AD4E-BB42-B323-7A4F-2D4CB9EB7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5C9E6-72BC-33D3-C4BF-12A2877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7819-C65D-F8B6-ABED-BCA2811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3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02E-0C5F-86C9-4631-5DE34EA7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0DA91-EFE4-34D4-6E0D-BDE6F4DD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B1AF-3712-CB30-0847-5377723A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ED9B-AC0D-3842-C072-028F8631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5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0E6-8430-0E07-23E8-E14A71E0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009FA-5B16-F996-83EE-79E3222B4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4F2BC-DE7B-B7E9-F78F-5E1F88C6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AED18-4583-53BB-975B-4120ABCF4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8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85C5-F760-5061-4C58-44B9C314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21B60-974A-FDA4-9ECF-298A43EB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1412E-EB3A-0FA5-5C17-03FB48C8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942F-E013-B662-0D45-AB549520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9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72EC-8ABD-6E5F-5E90-FFEC622D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AB193-14FC-0E60-3131-F616376B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47CD-973F-75D4-68D9-F28F3F16E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1CFB-E8A3-1A0D-04DD-CCA22DAC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1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44E6-018D-36E1-C210-4045A618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B4E30-C128-2102-318E-94D18EC57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E0747-56E8-F665-8484-E79B51B1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A207-A6E8-C74E-28C8-3D7B4E391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96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57E-A588-100B-28FE-7B560E6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95E9-C8D0-2BE6-7135-F4FC2D3F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C8459-16D9-DD2B-8BD5-33A76726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7E86D-530C-ACA2-A2CD-D63B3D57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37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0AB0-937B-BF79-9DF3-CA9894D5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ADE5A-FB97-7F31-9140-579FB3584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8059-7B17-C659-845E-ED35F8EE7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BC01-7A0C-5164-9B49-93B308214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5.jpe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5.jpe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5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jpe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jpe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5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5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5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.jpe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5.jpe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jpe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5.jpe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5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5.jpe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jpe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5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5.jpe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5.jpe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5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jpe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.jpe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5.jpe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jpe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jpe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5.jpe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jpe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.jpe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.jpe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.jpe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.jpe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.jpe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.jpe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.jpe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5.jpe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5.jpe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.jpe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.jpe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.jpe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5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jpe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5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5.jpe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5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5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3683-213E-854D-D1BC-B41FF084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FD1D74F9-8336-238C-0DBE-6B844BB0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53AF-EC39-9094-122D-630CB88B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58528" y="275303"/>
            <a:ext cx="10218840" cy="638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5B608-AC79-7CE6-F617-DD5AD9DF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9" y="2635045"/>
            <a:ext cx="9940413" cy="2142336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 Specification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55CB17-BA6E-A5ED-5C01-77C236E7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639" y="4777379"/>
            <a:ext cx="9724973" cy="1126283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C219-7A24-4B56-8A55-E305AB03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352" y="1536493"/>
            <a:ext cx="3841648" cy="119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D314-46B4-F105-9DAB-A238AC76F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09" y="1536493"/>
            <a:ext cx="2687333" cy="119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E76AE-4084-DFF5-A6B7-4E2EE13AB617}"/>
              </a:ext>
            </a:extLst>
          </p:cNvPr>
          <p:cNvSpPr txBox="1"/>
          <p:nvPr/>
        </p:nvSpPr>
        <p:spPr>
          <a:xfrm>
            <a:off x="23603" y="4019155"/>
            <a:ext cx="190629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36585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0F265-1FDD-0AB7-0B1A-A8EE6B9B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D0447DD-6B8E-8054-4278-E0016738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A71C-314D-5000-9C40-376390FF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A1E9-9170-31E9-6F98-B10AE80FBF7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61C3F-B295-C339-17DE-D3EE4986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C8E81-7C68-AEBC-3BD0-105311E1D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58B17-8306-57E2-1904-4EE27D19E16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Abstraction and Modeling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E047-2841-83F5-027E-E15CCCEBB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94881"/>
            <a:ext cx="9106479" cy="496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1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E32F-72C1-A101-C997-FB0A203E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D79856-96B2-7E2A-95A2-E05A6C76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D6088-1066-6C37-B461-A5223FE7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C841D-1A3C-744C-84BC-AE79438CCDCC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600B75-8F2D-97EE-6826-7CC1DF570A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AF4F5-667C-C21D-7F02-B4FB13B3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9A7BF-0A68-C79B-E0F4-AB6CFF1D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D444B6-804C-86B2-32A0-981CF14C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F616C1-F883-9226-260F-3B9EDBA8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0209" y="1871545"/>
            <a:ext cx="9219351" cy="47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22144-CED9-992E-D47C-2C7BCB2A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388" y="4734165"/>
            <a:ext cx="4092834" cy="208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EC7-7AB7-B703-BA65-6D6AE6BA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CDCED5D-841A-3911-17D3-4C7754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5B06D-6744-4DE1-1E24-67C2F44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2DDE-9198-79CB-F164-C2C643E0015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C68EA-D67E-AF1B-4DDB-403CDAF261C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58A17-8D3D-3289-4421-5DAD238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5E62-795D-0B88-910C-E7C6F05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57EF6-99B8-328B-8B20-1A5634AC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02F77-0B57-48F8-770E-C08B15EB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1310" y="2133599"/>
            <a:ext cx="9485172" cy="436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CB4A9-DE69-10E5-6696-0F966986C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322" y="4666336"/>
            <a:ext cx="3783575" cy="2153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3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F4F3-2078-1184-6F93-3FAAE5C8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ADAFC7-B2BE-E0CC-44E6-CC54865C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54EA5-6C64-0AD9-FB28-4A6831B6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2416-C393-606E-260D-96B4307FE089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0EC358-1EF1-F8A4-EEA6-E494C602C14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80B99-28B2-23D5-81B5-2C583EE5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E0DF2-93EC-0CCA-4AEF-C173CB99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E80BE-1086-2D77-DDA6-4AF997FD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9200E-04AD-8C0F-C882-0F75D0E1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8966" y="2133600"/>
            <a:ext cx="9497482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4D42E-AE1C-7685-FCB1-B550DF025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9509" y="4643313"/>
            <a:ext cx="4401164" cy="1991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30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215-7A6A-9964-6AA0-241C1196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39FAB79-738E-FF0A-71F0-7107B623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C364-13D0-5E2B-A681-8638264A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F85-4F87-4A7C-4782-F7858047022B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A255A-C016-B376-F74F-2D467C9BFC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8CC098-4802-A49E-E5E9-04B40B90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A2CA2-BC66-AC19-E292-791E16D3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9CF49-A4A0-A028-985F-CD64BB56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D6FBD2-C0AE-95F0-75DC-D47F4712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21389-DB95-C672-47A3-238FEB3D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352" y="4487553"/>
            <a:ext cx="2892469" cy="2332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35972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42BF-9044-F7A3-116E-8C385A3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E0641-AAC2-728A-76CD-9FC4555E4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C2E23-02A7-F0A0-584B-00B9C286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BEDF3-EEB9-BD8E-BD69-877E1651DF21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055354-328F-374F-2387-4AB433C0850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14.2.5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62874-3167-F651-5C5A-E4C2BA3A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E4DDE6-438E-6A79-289B-CB24ADA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86B39-3AE3-A1F3-3449-F3064C232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087BF2-306D-998F-546F-2E8D6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8563" y="2133599"/>
            <a:ext cx="9359923" cy="41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B5875-E680-6BC3-6768-955DD0BD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377" y="4515106"/>
            <a:ext cx="4292177" cy="2077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217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3916-BB7D-8DB2-038C-545B6397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2332BC6-94D6-CFCB-A684-317BE060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C2E78-6844-B750-65DA-DB5544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5590-9D23-03EE-206C-1C8E80A48522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61E5F4-B85F-969D-3C09-0D61A6EE4FD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14.2.6 &amp; 14.2.7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1B904-CA70-0C20-2375-CA9B7FC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69B03-856E-F996-6B19-3FF5EA99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43E12-5B87-D60A-A023-5717FEA6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13E865-8595-BF70-72C1-7803F451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6542" y="2133599"/>
            <a:ext cx="9500138" cy="430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599D-580B-8745-E54B-97A2BD77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267" y="4961067"/>
            <a:ext cx="2825696" cy="1125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85B27-1206-C158-033F-D8DFDD6DD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283" y="4885018"/>
            <a:ext cx="2434969" cy="1277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04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238-0DC6-D3E4-6AE1-1E877C08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062D79E-43F5-BE7D-5C6A-6E8613A4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7A37E-E1D8-8E77-BADF-65EA4C32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6E076-0888-73A1-CFAB-31E862F71C7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9F4564-13C6-F7EF-46B2-623B4B88FD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14.2.8 &amp; 14.2.9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1F800-3F5D-7461-968C-51C32C26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3A3FA-EEF3-7135-579B-E22B126E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2AFB03-0BB3-83A6-6FA5-9D719A4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3AAFE-C4FC-8E01-482F-BC759B0A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8609" y="2133599"/>
            <a:ext cx="9504096" cy="428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8157-6126-F982-ED36-E23855BC9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678" y="4705290"/>
            <a:ext cx="2606938" cy="114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AC55B-B1CF-963D-B764-A48374D2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813" y="4914727"/>
            <a:ext cx="2606938" cy="72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6742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AD6E-3D00-4AA5-38C4-DC967889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6BD3CE-B7C5-CAFD-4F37-7A28233E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1B0CF-19E5-D3AE-DF85-284DCBF5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9FA6-189E-72A2-2F92-C348717484B4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A4F119-0BFA-82A0-D3EB-1A3B7B0231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B.1 Specification of Derivation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28F0-AC79-48DE-32E9-2B21CA538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8A8FC-40A9-19E6-E8C4-5979EBF55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A2064-D30C-01D0-F51A-DBC98A66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80814-268C-60B7-022B-F6D563BB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8211" y="1832527"/>
            <a:ext cx="8959018" cy="475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8623-E3BA-1910-9FEE-A6BE29EC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4BFD0E8-2FCD-C8DC-9FC4-99659339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21CC-3FAD-F760-CD2B-2F23877D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826F-0635-8532-B53A-5C8A98D3A0F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3364A-E9C7-44D3-2AA6-4420D403C7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B.2.1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E84D6-2FEE-0BB7-ABEB-1A233494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D68B3-40B8-19A8-5CFF-ED46DC5D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EB08-B218-71F0-4C83-48E4AB99F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EBC83-D4B5-4BA2-0806-44A920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943" y="1938201"/>
            <a:ext cx="9204200" cy="465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34509-D79A-1FFA-9055-ECE0127D0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61" y="1857212"/>
            <a:ext cx="5755917" cy="130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0801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BCEC-76AC-2864-C536-9C3FD8D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A5F24B1-917B-9379-8A61-CEF7EA4B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AADD-FE07-7046-EAD2-CDA7599B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E039D-E9F8-C775-E259-01ACD7D1ED3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109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ECE9E7-91E8-33A1-F35B-24D046857EE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9D320-B71B-C46C-2CA5-6DDDF93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011D-AFD3-CE8F-5698-F51301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AC825-16B4-A9CF-E07F-1E3F7104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FCE54B-6C45-2471-B4A9-4EBD38AD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D7A82-1277-ECDE-5CF7-C7CC2A6F4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13" y="3029488"/>
            <a:ext cx="5063613" cy="113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958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54B7-3711-5988-97B3-A2C9AC0A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883DFE-3333-6653-B23F-3FB9B665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E780C-3A3B-545D-4A53-93B07A1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494B-FDA5-7C65-C89E-CFA1D735191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2D5F-40BF-CCB3-8CB4-AD7F95AE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D61A-C9F1-D06C-6D4C-6F7B1758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3CA495-162A-CE7A-D613-8C7AC15F76A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on ArchiMate Language Structure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6646C-4693-AF6A-9482-212A32CE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84205" y="1577503"/>
            <a:ext cx="8911687" cy="49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91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8747-75C4-9510-F286-FEB222D3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6EF5DF-8223-61F7-4525-69D26A8C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35EA7-D363-7C27-978A-40014F1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2E29C-96F7-EA28-A97E-2B2F303FBAB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C995-5852-0B8F-04BE-A0C3387C8F7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B.2.2 Structural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DD8B94-13AE-318C-1227-40C065B4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F94C8-6277-FEE2-78C7-1C0AC25E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1A38-6B60-33FF-6CB8-EB02946A4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E4FC5-A80E-D2B9-CDBB-B4074B8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3983" y="2133599"/>
            <a:ext cx="9489304" cy="434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D2454-75E4-893A-0CDB-76E00B280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04" y="1895010"/>
            <a:ext cx="3985658" cy="166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031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C8E2-5F2A-F5D7-7E39-7B345F88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2AAD0-29F8-F5DF-2333-CD36D47A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8DC1-26A1-0730-9739-002456FE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173D-30F5-B875-5110-2273ACDD34F8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BC9F18-D74E-3732-8147-67668379D8C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B.2.3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E35B0-E65F-488C-5509-E5B198A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FB494-EB83-161B-ABE6-D8EFAF46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6CD-9FFC-7C79-D0F3-4748684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9B81ED-DB44-CDF2-E0B2-C721C8C5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707" y="2053245"/>
            <a:ext cx="9531654" cy="433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26A002-AB3F-A35D-5B2E-85592DD00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83" y="2973188"/>
            <a:ext cx="4541264" cy="104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123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B149-E06E-5F1C-0150-986DFDE4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9EBC985-B65A-2D94-31EA-1D107342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3B41E-1AA1-1D67-9BC0-679CCA6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91C24-F444-7D8D-E412-341E56A5C8F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6D130E-34B4-D097-CAEF-C74247B4EC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785C-6B23-08C5-30A8-684C949A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A2184F-69DE-4528-AEE9-8CC647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928AB-CEAC-C185-E930-3142F4B3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3D16-D733-67C6-BB9C-A680BA1E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30DB2-C9D5-9566-27E9-66E955DB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2" y="2933344"/>
            <a:ext cx="5732276" cy="113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1864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A4AA-DE25-D062-F988-8443B899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74A28A-48E4-4C7D-9311-A7FD77D61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2589-5DC2-ACE3-E957-F4FA7D0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98D2-FE63-8725-E4BB-20027EC6A1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D0F01-5D18-3B09-55F8-956C70AE44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(1)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A76A-5C3C-F10E-3C61-6E37D984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1DE0C-B1A9-BD57-C631-54FE6FFD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43407-E89F-BD19-380E-343D80CB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A9C9C-6436-2031-5247-63B54E67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75F94-46F6-5E23-EC47-5F587AADE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1" y="1296117"/>
            <a:ext cx="2382449" cy="2540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03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001-1EF3-1133-0F68-006F313B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A3387B1-23AF-CDA6-805B-12C6A6CF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F1AA-6067-DFCD-BA32-C45ED75D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778C-E3A5-1B19-EDAB-1F6EA6A2BB4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BE5835-B86E-1B1B-6886-DCAB62C9003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1CAD4-29FF-56BB-AD27-465DEFA8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B0C83-12A3-94D8-A764-B10707C5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6FCB0-9D21-EB83-6DCB-3F7048C6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9005D-1A6E-7157-FA7A-36357390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14432-3313-F62D-985F-949F532E5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046" y="2027043"/>
            <a:ext cx="6238921" cy="1343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936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43D1-BD9E-4FF1-2267-1544AE0B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F37A7F-D01F-4D62-5CD1-F2F66802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70AD2-F74E-C785-FDDC-99A56D0B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B2E53-09B7-5F91-DB44-22DD41DE962D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7DC12-F433-736B-1490-D349F0F7C0E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B.2 Derivation Rules - B.2.4 Dynamic – (2)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48E27-6E4B-F525-F227-BA5F6ADE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E4F22-A0A9-C4DF-F65D-0DFE523C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B71C8D-F6DC-B3F3-209B-FC5F8D04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803C4C-7E15-61E2-A1F6-B4C5063F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89858" y="2133599"/>
            <a:ext cx="9441032" cy="433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CAB42-455B-98CB-46ED-5967583F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611" y="1519040"/>
            <a:ext cx="3851124" cy="2202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646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0599-8A33-426D-839E-6233FF89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22E1FD-B707-F795-4D1D-AF2014B7E0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D88D9-C4F8-42BE-5E47-578C37F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99DEF-5079-FECF-1B77-29008AF3582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B186D3-AA48-C60B-84EA-A793980C469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 Derivation Rules for Potential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412-A57E-42F3-28AE-DA433F09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EF89C-D074-519D-FDEF-4235E548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9C17B-63CC-BC0D-EAF4-94E216410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7BCA4F-8DFA-81CE-F701-26BA5AA8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2133600"/>
            <a:ext cx="9267434" cy="442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37B15-DF12-2F69-2F5C-B2436622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104" y="1620993"/>
            <a:ext cx="4833694" cy="2376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005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929A-8B84-3FEE-A1F2-CB61166F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A350CDB-A0DB-3DFB-79C7-7B0228E93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F54FC-ECFE-D1C4-26D8-8C1EDCA0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4F680-4FA0-72B6-7C9D-A3ED678C35E6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6D137-C12F-6CC9-4475-452B37A088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44B11-9E09-CFF6-BD03-95E9C98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17D30-9FA2-47E5-8892-14B34391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F6F200-A93A-C859-048B-99CD547E0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6BE93-35CC-64B8-2EA3-3841CC9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AAE7-728D-E5A8-E3C7-C71A639C0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94" y="1676993"/>
            <a:ext cx="3601173" cy="202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2589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A48C-F587-9C11-B240-F13E1A8C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5060282-7658-F7C8-C6CE-C7914053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B679A-6826-4A6D-22B2-48C74099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A7D5D-A56A-ECD3-D836-FD6D7960B603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1B3109-916F-E31A-A75B-1A7E2F4E14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B.3.1 Potential Derivation for Specialization -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2888D-0804-33DF-33F9-A4E8E4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9F489-D670-18BC-417F-762C3CF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C1D6-9C14-4668-C78F-2668C63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9034F-44CE-C2FE-0319-B96943FC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53496" y="2049724"/>
            <a:ext cx="9101267" cy="45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C3A81-7BF9-9DEE-EC10-5C6D1E62B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710" y="1669808"/>
            <a:ext cx="4107622" cy="2046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2118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70E-516E-F7C1-33FD-225B54C8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155F456-F3E0-C16C-87C3-585ACA02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7087-2B88-8C17-2D79-C3ADB94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17150-2921-CBE0-AD13-B2DF26B5CF0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8BA9C6-C24C-9EF4-08CF-F4A2E13458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B.3.2 Potential Derivation for Structural and 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EDEB5-37E4-0DE3-3086-8D02D8FA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12179-D012-6F7F-2EDE-04926583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A59855-B009-4D3F-3312-7AB73B4C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5F449-F11F-8F10-DA40-0EC20E23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36556" y="1722726"/>
            <a:ext cx="9660129" cy="477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49618-8EB5-5FFC-01DD-CF5DE3DBE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57" y="2787930"/>
            <a:ext cx="5342881" cy="1144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2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85D0-A6E0-7D67-C26D-1E838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9D97999-C624-C789-7E27-390DA2E8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3DFE0-5C52-1839-F42F-1CD9E9E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03277-8705-04C4-C7B2-EC85B34F5C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FA21A-5DFC-20F4-413B-D09943D8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5BA9-8468-A49F-872E-B433EB24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B9C96E-D62B-5F87-13A4-874010F9FE4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12C4-2261-BEC1-F0EF-4EBB85DB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4" y="1521765"/>
            <a:ext cx="8970463" cy="503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07BD-31CC-3252-B2F0-B023E89EF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1785977"/>
            <a:ext cx="4013460" cy="3286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7E8-DE94-A80E-5C2D-E7F5C1D9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56E35C-9B9D-D707-4F12-8834995D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BBEA-BD38-0BCE-D005-28A03FD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46CBB-8E05-8D34-3687-343AF17EF3F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2F997F-5D22-A08B-8A2A-A9DD6B18FD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B.3.3 Potential Derivation for Dependency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F4B33-F2A4-2199-5265-18BB3807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9D05C-448E-700D-E315-9B475C0C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28A00-02A8-3AA5-3868-FE9F7907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653D8-216C-132F-BACE-385C4D58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03945" y="1769806"/>
            <a:ext cx="9370457" cy="462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464DA-8B3B-B9E4-DBCF-CD67068C4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2724544"/>
            <a:ext cx="5692160" cy="1194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6518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58DE-9A67-6163-2E45-E00E94C5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67B8CBF-CC8E-8C74-E143-C52CCE357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B91B4-FC25-15D0-8AAC-17A441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F1F7D-7874-B555-89A4-040915F593A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CE567-B4B0-803C-B7A8-53D53E342A5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B3A50-80CE-9061-2708-08A3261D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773D1-5CAC-66E0-F328-EDBAC68A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128E2-FF61-EB14-85D2-CA31F68B3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AA912A-CB10-A12D-8C49-0B49455F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4998A-7FDA-A26A-5EBA-6F7B3F1E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6" y="2840223"/>
            <a:ext cx="5368746" cy="1177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790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31F3-65F3-CA80-D9BE-5B8C9ED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1CF581-01D2-D903-81FB-57FACB5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AC46-5812-8FD1-6F73-3C075FC6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88B9-C7A9-FA4B-D7AF-DA4FC7714728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A4987-C4CB-11EA-057F-BA31EB26D3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B.3.4 Potential Derivation for Dynamic Relationships 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160D3A-EAED-E0B1-0D7C-2F46CF77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A88B8-E1A2-1600-F304-0DD463C5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423F3-09FB-BE28-EAB5-A8B393D7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18911-58E5-7A1E-3F7B-955C0021A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2377" y="1918768"/>
            <a:ext cx="9208346" cy="45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AEB93-887A-9BE9-0CB2-F6E09738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6" y="2945241"/>
            <a:ext cx="5744725" cy="118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3973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FE46-C0CC-BDBE-CC37-C2F49FE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DBF1E4B-39A5-B4C4-BDB0-1141D28AE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76D-3708-DAC1-7D36-15BAD7F9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DEE0-651D-E1C8-0DC7-DF949D8086B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4DB369-9383-8997-2C2E-12CC089DC94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B.3.5 Potential Derivation Rule for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A993EF-E038-2A36-3AC8-6EE8E24E1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FA1C7-CBCF-720A-B01E-AA59DFF7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BF6F-2B6A-6331-E0E1-60504A74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EB23B0-2254-0AEB-3E0E-8F17040F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0966" y="1943309"/>
            <a:ext cx="9392541" cy="46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2AB87-3BE2-BD01-0A98-501C0FA87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5" y="3046311"/>
            <a:ext cx="5013212" cy="1026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7456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A70-A2D4-F97F-F55B-D2CD33E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094F520-1641-E5B5-9344-171F1684B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26FE4-C3D8-13F2-4B32-F5BE30E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14F3-109B-6583-B1DC-26D2BBFE5C15}"/>
              </a:ext>
            </a:extLst>
          </p:cNvPr>
          <p:cNvSpPr txBox="1"/>
          <p:nvPr/>
        </p:nvSpPr>
        <p:spPr>
          <a:xfrm>
            <a:off x="25532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898196-C064-4EFC-00AF-A96042850D1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B: Relationships (Normative)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B.4 ~ B.6: Relationships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FCA32-8161-0E0F-31CD-8D90C992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3B92D-0EB1-DEB2-395B-55E1D4E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AF5C0-CDEB-C71A-4DE1-EBA95515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ADB37-4B12-72C8-45FD-A7286971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918767"/>
            <a:ext cx="8606016" cy="46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97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3A11-6288-59E7-B80F-894F56E1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E76AEDE-9EE2-4F58-3CEB-2FC456136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E0F94-E082-5686-BA98-C05E36F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BEDD5-48B4-E1A5-08EA-DD129F474BF6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DBDFB-F031-0A3F-3D9D-B06D2D7449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Introduction &amp; C.1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A4824-DE78-088F-EB6E-F01B127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FC8A9-4CF8-3D4A-76BA-4F2743DC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C486D-0945-A62D-0E48-E0E9BF96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75BD4E-C39C-0192-DEF1-AC0F6D0F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68084-0350-653B-808E-7BA3326B3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198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77B3-02DF-6A29-A4D5-0D71C052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4868AD-4631-50AB-7538-5A234E04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17A63-2518-8630-95BE-E87FF60B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922D0-38C9-3BC9-6BF4-116A35F551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5D8D5-CFD2-8600-D66A-8604FCB8DFE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 Basic Viewpoints in the ArchiMate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07BBD-786B-F045-ADDB-08355AF83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B13C2-8595-4D6A-773D-2E068D8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0509FA-7D55-8F7A-DC56-B89682FF5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E64DAB-3FAA-E80A-424A-A39E6A47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2175" y="2133599"/>
            <a:ext cx="9285244" cy="414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FF38C2-DBAE-17A7-7A3E-657D20269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83259"/>
            <a:ext cx="7953797" cy="1523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90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BAA1-1D35-A914-63A5-FD72136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2CB4C96-5650-75F0-9E53-98D43919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1E54F-FF77-A3D7-090F-BA3DD6D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18B3-AA4C-449B-76E9-36E89CA3D1C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96839-71BF-510F-7ACA-50875CD2F7A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951C-22C2-2096-1376-3152CC2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B66AE7-B70B-3C7E-6286-9E4E03A4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6AB8C-CACF-FD85-ECFC-CF01FE46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593FD-BD20-0A2D-499C-A79E753E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8595F-47F1-C9BD-D2CF-B5486688C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11" y="2641331"/>
            <a:ext cx="5254892" cy="1656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5749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7548-1F0B-13D5-4D4D-395583F0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84E7394-6A54-F3C3-6F4A-CECD6B63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9BD45-FF5F-B716-F6A5-31DBC44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E2BA-B31C-B1E0-2E4B-49582BA09E2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402F-13FF-F4D9-B7C6-7396B0E32F4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 Organization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4AED1-9EF7-BA05-27FD-1DF82C64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55EDE-9091-489A-805A-C3D998BA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E29F6-213C-ACF2-7428-47298BCCF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1741F-B9E5-55CD-8FF6-128A5566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84563" y="2133599"/>
            <a:ext cx="9118396" cy="44586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EE320-DC70-D257-9A41-838324D13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80" y="1592692"/>
            <a:ext cx="2347297" cy="2320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152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D4FE-6145-BC36-27D5-62C0141A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FF28F39-6198-97C9-621D-9A70E361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3F1CB-6E73-C357-D3FC-169606F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B86B-7990-5C90-BDA7-B0363680B94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F31EDD-FA5C-3EC3-8DE6-85DB32F0AE7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D01B-3210-C28B-F5B1-EE6E278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ECC46-EF60-6881-1525-3404A0904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FBBDA-BEFD-CE2D-4307-8B71567BF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7741A-51F3-8F2F-55B3-7C5E13D5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AD676-B8C8-DF73-1614-5441264FC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977" y="1701446"/>
            <a:ext cx="5125165" cy="1614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47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14F1-8277-7550-CB7E-E6A70C05E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427A64-0DD6-64F3-4BBD-201F2FE4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1AF8-AA88-5253-569D-99C339D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A02F3-8C95-A3B4-6E4A-FB214009B2E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CED6-1293-9C0E-66B3-1E2C91E6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8063-8EDB-C115-915E-F501D565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9F3CD3-E102-7689-908D-6D5B247C46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 Behavior and Structure Elements (2)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D096A1-E8D6-16B8-760B-D51B374E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2925" y="1523133"/>
            <a:ext cx="8566688" cy="510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B1EEE-948D-93E8-218F-1D08C5143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65" y="2051734"/>
            <a:ext cx="4318541" cy="288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19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9758-2FFD-D8D5-D63B-EEBA875A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5E0DFD-219F-4B10-25C1-4DABA81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B44D9-E2F4-EA5C-D487-7ACBB9BA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BC7-18B5-6D0F-E801-4ED7B0F5C3E9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4353-D61E-CAE0-DAE9-69025CBAF9C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C.1.2 Application Structure Viewpoint -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C88CA-3984-B473-9B07-B57407EB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FDE95-CFD7-2A5B-B571-345FDBC4D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5C8D36-FDF9-AA10-29EA-FCA2836E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020AEE-2B90-2E07-440E-DE56D910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878184"/>
            <a:ext cx="8911686" cy="474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AADCE-FF66-DB8F-3174-BE9EA26D4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964" y="4212293"/>
            <a:ext cx="3298526" cy="2496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558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4315-7694-9301-4A12-7CE7907B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ACA5F4C-3B7D-BFC6-6BF9-8044C10A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6BBAE-579B-8DC5-09A9-0AD9F0F9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35A-4FB8-A79B-F1C7-E9B0DAF65C1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D5AFF7-9243-4D91-4E44-D9FEE0C9938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BACAA-8B81-0CD0-4FB0-A2BDCAB0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AC493-E50C-0D46-4937-F49055D4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BE1F7F-A260-F388-83FE-ABB6E57F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5593733-C18A-7AFA-9BD9-3B09974B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13501"/>
            <a:ext cx="8370043" cy="48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E84A-D4EA-232D-E116-EE667CA1F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04" y="1727572"/>
            <a:ext cx="4419690" cy="158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22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156DA-1EB1-D9C5-2CE2-A3DE5FD5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F8771B1-8CF4-31C9-A788-E6B1A369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F7298-8562-9326-E6A7-4B167470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2FE6B-9E2E-4DEE-305C-9ACBA78C1E7B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20E0BD-53BF-42F4-955A-6EF8324E07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5C6EB-2984-74FC-E169-14BCD47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EAD2A-9163-2FA0-4564-BD6A88E8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D185E-4CDF-3C4F-5DB1-B039B7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DDFAB-3EED-FFC0-8659-9D207DA7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8E32F-FDFA-E84E-08E5-1909530A3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434" y="1355388"/>
            <a:ext cx="3441876" cy="233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16839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8D10-10A1-1C17-4F98-CB7AAC6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688EB4-13EB-7C97-CD2C-998243B7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76341-4C59-B939-30C5-716824C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4715-AD6D-CF01-008B-9EC5619544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CC3A1-E29F-F554-B14A-A307CFB4A49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C.1.3 Information Structure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4EA92-96F9-1BD1-0FB1-76C83110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5F541-26BC-22AC-B138-23EC2123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77FE0-BC2A-3B9D-1F5F-F60F227D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28D7513-44C6-FDFA-0649-61FB90D3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9"/>
            <a:ext cx="8606017" cy="464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0E8EE-4067-172F-910D-3C2EE8B0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34" y="1661593"/>
            <a:ext cx="1846281" cy="2652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3252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047-2BD3-C276-F709-9B76C31E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744FBB5-DBFC-B224-FA8F-0F41FCA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BD567-75D7-D9B3-783A-F530F39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5BA5-AE5F-E1E0-7856-19F5631C91F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97BB1-8791-D105-0FFD-26ABD27B82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1B01A-F121-1251-FC84-8E333137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087D3-ED10-13C0-6E82-B0ECF4A1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DC05F-8540-7839-8AA5-E91BC69EE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69E96-90EB-22DB-C5F2-0F2AEBC1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80852" y="1949785"/>
            <a:ext cx="7600335" cy="458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8A4DC-0A64-05D2-EBC3-EC1D3542F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682" y="1812621"/>
            <a:ext cx="6593142" cy="2024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9831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47C1-15B6-3B96-14F7-19E605E4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CF92FE7-7DB2-1335-0D89-91803A0F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2D279-3363-5510-877D-69E37540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6742-9CB0-730A-D7A2-F19895A4C1C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10BF1-1397-071C-670C-B9B7638B9C0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34949-6658-54BC-948B-5D539824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F737-7A58-48A3-F972-584C55824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CB5164-6A07-D25C-6A94-603515A0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BA458-5E3C-764F-5A7D-C7D77A53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59351-424C-CBA8-092F-562D7E14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957" y="1547937"/>
            <a:ext cx="3480140" cy="262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5410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561C-6C3C-E09D-B3B4-9C539F49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C0D273-F9BE-6E5E-F2F6-D1AA1352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2D65-903E-88C5-9871-5D8FE53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D9FD-BF51-D005-A3F3-D6C4EE08A4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196392-8B9C-B559-4F6E-597E79C502F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C.1.4 Technology Viewpoint – Sample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D3BC8-3400-D680-D921-4F4914A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6DD3-1BF2-852C-41DD-45DA2D57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C6E6B-1C91-F384-907F-12D383E0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87D7F8-796E-139C-C3E6-863A3B3C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1858" y="1931980"/>
            <a:ext cx="7688826" cy="464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8F6CA-C85B-6A0D-6376-AAC6F8EEC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16" y="1543663"/>
            <a:ext cx="3023167" cy="2610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4385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A88-B85D-BEB4-8078-129929B4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342E47-B14F-1623-1D18-9C8575DC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54E1A-AA06-BB1D-8EDA-1250552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BCF3-A0B6-6B3B-AFD2-B047856FA51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6B848-9170-6D41-1C87-2C80EC4DF76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08A47-C627-76D7-9A9E-086A00D5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3D02F-8AAE-8FCD-4C80-250F76D9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90736-52EE-C771-051B-1300BC2D9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69B1289-5908-E7FB-C661-16C98501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3741" y="1918769"/>
            <a:ext cx="964332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E3EE5B-D14D-538B-B52F-E78D52BFE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00" y="2916487"/>
            <a:ext cx="5104626" cy="1585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52691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DD43-315A-CECB-7E97-773D8945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C994272-D6C1-80EA-1D93-52F8AB9D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EB2CA-7C5A-9564-D33D-0E8AF2F3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8C505-3442-4EA4-2F69-B8954A0F32D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2631-48EE-BAFA-E9C4-D4F73C3BA52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9F1CF-2F43-6A2A-F392-5B8C30C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A5A31-F6E8-AF83-3F6E-F5B6D1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CA58CE-0DF2-0AC8-B0BA-060A27728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E8F2C-A31B-FCD7-A84A-D7832008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7282" y="1918769"/>
            <a:ext cx="930957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A12E4-A57D-BFE4-A92C-31B14069F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53" y="1535223"/>
            <a:ext cx="2129396" cy="2849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616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8245-1B96-86C6-AB29-BDA598BB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6C8FF97-4F57-661B-04C1-09E22CAF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191D8-30D3-1484-B2DB-13D3AF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F213-7EB8-8FB9-22E9-1D996B17FAA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59E9B-8001-4EE0-58EF-E724C9D1C27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C.1.5 Layered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AB1EF-8B6A-B19C-0B5F-B18EDC14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58956-04B5-1F92-EE36-7D8AE1A6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F6399-9D55-2A86-460C-C960A855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4DD47-4596-757E-7553-260FEB06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5186" y="1995949"/>
            <a:ext cx="9137463" cy="459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5828D-7DCA-B2D2-5212-B8E02C3D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6" y="1760934"/>
            <a:ext cx="1482568" cy="2627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58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C870-5CE6-EB29-DDDD-E16BC2F7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E89AAA-F669-830D-242C-F45DB984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EE5B4-FFC6-D4D3-B96A-22772118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0CDBC-0A37-A25A-9EAA-6F2DCB99C20D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EC11-E08A-B3A2-AA59-88FBD505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2A95-146B-8F10-61B5-7FD4DEF2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003F62-8E5F-707D-4D09-2F8EAA42021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Active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C59BA-9E22-C089-17DC-2B26EB05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18050" y="1619155"/>
            <a:ext cx="9307342" cy="493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EBB08-E213-0801-CFFD-5DDD19E49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08" y="2660601"/>
            <a:ext cx="4081284" cy="1415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266D-8387-0B57-5FA2-A7F3310C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63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C694-FE9D-BF5D-CF5B-2ECBD119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5FA76E0-2DF0-002C-1100-9CB0F3C7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2C8E6-0A03-346C-F6CF-DC2B4B9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F9397-3EBF-76E8-AA9E-B00DA95D52BF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A0512-F710-889E-16D5-990023B9FFF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F45DC-0848-1203-BD15-249669D4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B509C-3A24-1904-4B98-29AA3FC1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6E1CA-26AD-DC3A-2A8B-0BDCE4E2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DCDD43-4847-47D1-E8AC-ABDDF9B38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8585" y="1918769"/>
            <a:ext cx="9290360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E8266-EFC7-F056-CAEE-CAF06DE0C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723" y="1998967"/>
            <a:ext cx="6385276" cy="183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439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CE843-40B8-7EA9-2A69-CD59BEBB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08E5424-0F5E-CA2C-B48E-9E6A93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8D93-8FC7-D3DB-2D5C-123D2A0C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9D6D-6D2B-58BD-6FC3-8A16FCE7522A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830B0-6C74-DE87-86A7-776DA84D0E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257AD-BF70-27F2-D8EB-D84E82E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24FB8-22FE-745B-166B-F4640224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634898-D4D9-C5AB-0929-1E904B715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44487-D4DC-A7E6-3A20-ADBF68E4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9695" y="1918768"/>
            <a:ext cx="933375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99ABD-029D-1D54-EBE6-F73DC47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087" y="1793579"/>
            <a:ext cx="4234972" cy="2333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5573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9178B-0A80-CF3C-0D04-5FCD3791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943E144-BCE4-350A-87F4-81539950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D559F-4966-224A-F017-28AC674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1D11-2607-8F79-8C83-B21AA5D5A083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9AA2E-9F03-1A3A-FF57-87187A06C1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C.1.6 Physical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82DAE-9D96-F6B1-DCB2-AD153918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F3B77-6406-BBCB-095A-E5654ED6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7E556-7998-CFE4-D809-2E29FE131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A7CAF-86F7-A075-FB8C-BEE28981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5165" y="1918768"/>
            <a:ext cx="9304382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A1EC-F912-4E16-5591-2AE3FCB1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91" y="1652995"/>
            <a:ext cx="3029405" cy="2839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15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8AA9-E7C8-22A0-618B-B8CF19DE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295363A-10BA-4AE0-7577-0E6FB1E6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6BB7-F7B5-85F2-B3E5-E57F91E0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8F2C-7E4A-6ABF-DD7B-40AAC2E38A75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13D8B-1A40-CD88-955E-8F01681D0A6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1F62-47D1-30DC-D39B-694EFA77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DAF89-8267-728B-2407-6A1335B0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C29009-C26E-C01E-EEA6-558A0C43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F1A0E-D053-C4A8-3217-DB472482F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5281" y="1918769"/>
            <a:ext cx="882706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3C137-82EC-AD3F-7EB2-68034C00A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35" y="1683907"/>
            <a:ext cx="4981873" cy="1613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8528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490-1212-7399-D778-EE7BD4E9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7BE1453-EC48-8E26-7A6E-543CE136B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CF34-E13B-C9A9-8476-EE0FFD53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F77C-A89F-D735-2C66-8D4C68AA3F3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05E903-E0D8-32CC-B662-A2757EB7391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48455-9666-4F56-BE99-700818E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7F357-C16D-B7DE-C402-85B15BA5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3071C-520B-BF21-28FB-2F4AFC5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D1503-AA72-CB48-1215-14C5167A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8" y="1895011"/>
            <a:ext cx="9244247" cy="469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0BA11-843A-BF1F-A1EC-0D8A5A823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154" y="1576698"/>
            <a:ext cx="3365764" cy="2664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796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FE20-8462-7ABF-3CFE-A3580230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6F9009F-F25E-FA72-4E32-A37F7A4F7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033C7-F70E-68D8-7222-BA1BD08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19DC1-97FF-8BCB-A5C0-7826D101ADB5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D4AB8F-5460-B98A-870C-C1F1BDED71A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C.1.7 Product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EE66C-C45E-FF29-0A58-D92BFFE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F76B-615C-E13C-B520-3D60EED1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24CDD-608C-6B1A-2C83-0D7BBA8E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747439-F258-2A54-4361-F75CEF80C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8695" y="1918769"/>
            <a:ext cx="9018908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DF31C-F19C-A0BC-0339-8F1C2E337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373" y="1690806"/>
            <a:ext cx="4385187" cy="227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489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F0FE-AE7A-1B25-3AAA-A9FDEAE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FC928E-8961-A985-94BC-D59A30AD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DAF25-8DF8-3594-302B-2FC649ED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FDE79-7A13-3385-18A3-D7ECF9A595C4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598D05-7CCE-2C57-71A3-F49C2454E0E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7275E-5618-A3BE-A9C9-53E1F06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7CE2B-200B-39E7-AC71-348754D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B971C-0A34-7A88-ED66-0BCEFB7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A25A6-036F-F754-09ED-F0E15C57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57213"/>
            <a:ext cx="9190108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869DD-B73D-3B03-FFE0-8649623B1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00" y="1745094"/>
            <a:ext cx="6365502" cy="207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2799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CB05-F03A-9100-7BBB-BB9FF737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16AAADE-DDAE-C467-9854-831BEF94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2C74B-3A61-2C03-4C13-2F9684FD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B7AF3-4F24-832C-5F0E-2E1F945C11B2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19FADC-0D27-4C60-BD32-F697747366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54E85-18D5-F80C-461F-9D6616EB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0F11D-3405-BE01-3BF8-42C1F5CF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B969C-B08F-B517-4CA7-87D53A6E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FE81F0-B700-61DF-DF84-2854963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379" y="1750809"/>
            <a:ext cx="9499288" cy="484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05645-8757-FF7F-51E0-E12AD9753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306" y="1539377"/>
            <a:ext cx="4837471" cy="2129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43088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FF58-1D3C-70C9-E763-F3B86FBD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1C01F6-0983-E60B-9642-C6579F1D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11F4-3FFD-B324-D704-2279DF9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15F8-1EFF-B177-22E1-80B4F05B6D00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DAB3B-12A2-A63D-A674-CAF70404D6F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C.1.8 Application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CB45A-BD6C-3B94-10D2-FA7ADDC1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30D0B-6933-26BF-8313-347A01F45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3C786-DACD-3027-7BB0-4EC124970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C0374-CA56-5372-8840-EE79A7C5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1335" y="1700981"/>
            <a:ext cx="9599036" cy="489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B0E0A-0D9F-B6F9-2E3A-60302373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794" y="1302034"/>
            <a:ext cx="2994801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124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E06E-9E63-E43C-DA47-C039FC1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93A0074-D578-3D4E-D4DF-97229BE0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999C8-0A1A-16E9-E39B-34ED383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172FA-6CAE-C6C2-8B99-85CB3A963651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01FB0D-2DDE-1428-DC70-BAA1574DC4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3063B-0F85-E9FF-E702-C923A1EE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68C5F-CB83-B013-6362-57D42DC8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A1CD0-9265-503A-70E7-1942AC1A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DF1BF-A49F-64BC-B93A-3538A63BD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7355" y="1882101"/>
            <a:ext cx="8911687" cy="46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595E0-D870-7A19-2D70-8834041A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402" y="1655445"/>
            <a:ext cx="6448411" cy="2068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B87E-1FEA-8607-3D9B-8A306327A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7ED94A4-4272-FE6C-3D48-0098FD91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40534-D2D9-0E5A-24CE-A88D133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E6F9-03BE-202D-DF9B-BB32490A2CA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721C1-4134-AD3B-EC36-F4B46BA5FF57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4.1.2 Behavior Elements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E641-1213-381D-042B-80B257A3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647248"/>
            <a:ext cx="9241601" cy="46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97B70-53DB-E22A-08E9-99519E94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9" y="2482624"/>
            <a:ext cx="363855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C6209-D99A-A2A8-DB25-46FF8623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2F7B0-4C3C-51E3-BAFE-425B7B5BB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E925C-F24C-0638-067C-00453BE09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E2CA-60E2-05C3-54DC-3E4C4AE5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E2B9FA2-C3A5-3C70-4B87-38F9C6A1B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C2742-DA5A-EDD2-82EE-71745A15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3E23-1FFD-5152-EDAA-D895A4DE8A8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2ED33-8A88-CFD4-A4FD-6C4E24EDE93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88FD-00B5-5298-B8D6-43372DA7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79C9A-B4DB-4015-AD3E-65E758E4B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87608-8568-9C8C-71A9-12CCCA57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C15FC-B402-81FA-FF47-9653AC4A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714625"/>
            <a:ext cx="9614372" cy="487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44066-DE1A-6DB5-0204-F3DB49A47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24" y="1592826"/>
            <a:ext cx="4232990" cy="2437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3638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E2BB-DF79-CDE9-0E6A-1E92D4B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E4A59B5-29C9-774D-EEF7-FC582521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722A1-538C-6028-2423-6F657D66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C954-618A-326C-6323-1A3452370ADD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2CFE9-7D4C-B150-FA3B-CB93C47F52A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C.1.9 Technology Usage Viewpoint – Example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C6D87-E548-4FE5-839B-E7B5E2CF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6C-A262-D570-67F7-068A2764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C736B-C208-2D5B-B8BC-832B3245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0B1EA-38E6-01C0-50C9-6DAF3B5EA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5110" y="1857213"/>
            <a:ext cx="9271757" cy="473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26842-3812-D4D9-F574-51CBE76C2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31" y="1490011"/>
            <a:ext cx="3586181" cy="2585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7665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B636-174D-6482-3B53-1BCC98F2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84E2FAF-0742-CB99-C21F-50031379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201-2404-B9F2-B9A4-9AAC2B23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F50F9-FEE4-810C-25DA-1367CDE00B3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E31227-9586-11BC-4BE3-6E88C4DEADD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D0107-CC6F-2B92-082D-5EF7ED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AB9A0-D00F-C235-6E0B-E9C9A909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9BB64-2B0F-46FC-4CD1-9F9D1E939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9F138-F72D-0DC3-C1AB-1CE5092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91" y="1730477"/>
            <a:ext cx="9405650" cy="468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0997E-20BE-FBCC-9294-60CAF251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837" y="1580266"/>
            <a:ext cx="5833742" cy="203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1994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09A3-3854-05B4-3E42-D24C746A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9063BC2-0D0A-4B9D-30A3-79B8D9DF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2007A-3247-E337-AFA7-DB764A33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0EC58-0460-AA1C-BA0C-62AB3DB5D034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61168-F1A2-42D7-5C7C-98C0CEEA47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9B6CA-AF30-BF18-C83A-F851629B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DD5B2-6431-8199-C97A-7663A3C7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F909E-1E29-1EFE-4653-D7F2E60D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66B33A-43EB-DB3F-FD27-55ACC621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2089" y="1573161"/>
            <a:ext cx="9574272" cy="5019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2228-2945-B910-4D77-10FD1D65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976" y="1158089"/>
            <a:ext cx="4003295" cy="325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1630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D412-B342-A267-9ED4-BE23C17D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72E38E-3813-76EB-4735-B5B904DE2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360C2-7FD3-E22C-58A0-4E53D5A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B272F-8F5B-BCCA-CBAD-8950DA5B325A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00258-0F81-D319-B1A5-CCC3A50549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C.1.10 Business Process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3055D-5FFC-7EF4-3247-15EE8DC5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360523-0D0A-9739-B4A4-0EA968BF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B43A7-C2F5-EEF9-78AA-268DFDC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934F9-8C83-A0B0-5901-2656AD18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79575" y="1671484"/>
            <a:ext cx="9473937" cy="492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21CCE-352A-54A9-4614-E9312B885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451" y="1404332"/>
            <a:ext cx="4783711" cy="25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216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E912-1C03-CFBA-F521-42AA5C2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F4173F-39BA-E6EC-F29E-24FEDC2B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76C1E-DF5E-72B0-4E0A-0B81E4CF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A9CA-7076-9DF4-73BA-69A667C707F3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C2727A-3044-1E32-D7C2-41332C82940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0E932-5DDF-83CC-A3B3-ED3B360E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FDC30-9E15-4E94-35B1-DD11B3C4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2FCA0-2F00-5418-9137-44DFECDE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7C8C16-F895-A2B0-76B0-95B36AE2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6262" y="1918767"/>
            <a:ext cx="9397835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C5F8-E623-480F-E298-E06A562AB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24" y="1895009"/>
            <a:ext cx="7474127" cy="2185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1532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B94-6ACE-E9FB-65CD-4B0008DD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8E43423-BE7D-5FCA-D5A3-0B63D35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3D204-C2D2-1499-AA6B-05506F60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59E2-8BAE-0BB4-E46C-339E047E4290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02F32-BBED-D76F-5FFE-68DB023640C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E4A8E-6451-1D79-CA92-40DB900FC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987CE-A7D7-A44E-0FBD-EFD666B6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5A2E-0046-C588-5AF3-FE9F131B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09C43-F6DD-9996-2ADE-8C92C3D7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7524" y="1720645"/>
            <a:ext cx="9475432" cy="487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314F-2639-FFD2-CC0A-7CB3B2E1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78" y="1291322"/>
            <a:ext cx="3592139" cy="3242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6345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84B2-38D0-517A-83DA-633B9F5A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32E2C12-D5FC-0408-A518-5DA2705D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512" y="-3780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881C-4630-2CBB-59F6-CD819CE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45948-116A-6EBA-6733-BE2CF4E53E7F}"/>
              </a:ext>
            </a:extLst>
          </p:cNvPr>
          <p:cNvSpPr txBox="1"/>
          <p:nvPr/>
        </p:nvSpPr>
        <p:spPr>
          <a:xfrm>
            <a:off x="25533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157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CD78C-F9E2-1318-7D21-97D4D1B55E9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 C: Example 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C.1.11 Application Cooperation Viewpoint – Ex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C5D8B-AB8D-782D-39C8-9C42E56C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F2B93-83FA-8FCA-248D-88D20C3B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C670F-7960-1C30-8058-697300E73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6FC00-575A-E50A-EAF2-D75CF7576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6553" y="1750142"/>
            <a:ext cx="9322492" cy="4842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4ED59-75BB-A9F3-C065-16DD1E97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10" y="1300375"/>
            <a:ext cx="4234358" cy="3276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2066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E9DD0B-0441-BB5A-51C1-249D9BDA6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2374" y="28002"/>
            <a:ext cx="12115800" cy="681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F0FE03-DBFB-D011-1083-E05BD485F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39" y="1991358"/>
            <a:ext cx="3276600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F0E0F-2308-0FE1-4F1E-5FBF258F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29" y="468878"/>
            <a:ext cx="2741887" cy="255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C760C2-3DFC-FB31-B57F-206B86446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99" y="468878"/>
            <a:ext cx="2446369" cy="2550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2965-68D6-4412-1673-48D08F03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7695A07-4C87-6F76-EEF1-C9A48BA0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8D2A8-8196-3FBF-79B3-C56E13BC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32DB-D5E1-D93F-0AC5-61690380728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E9BF8A-46D5-AC6C-32E3-2E82DC4A4BC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4.1.3 Passive Structure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34F46A-63CC-E9AB-165A-E1E1726D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9835" y="1622898"/>
            <a:ext cx="9546526" cy="484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47656-5DA1-91C2-3720-49F4C1DF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1" y="2540173"/>
            <a:ext cx="4294700" cy="864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C86C8-B32A-1630-8EBE-220525C1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4BC23C-F110-57EF-A314-6F5C52A84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04A4F-5E72-041F-73FD-262D5BE7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66A8-D8D0-3FAD-20DB-13C2BAC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6D53855-B385-27D6-552E-818751E4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B374E-68BA-76EA-409E-E3F8F8ED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096C-9275-3426-4554-E5A22B8D779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357B-80A8-BB31-0A01-7A0B7484937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Specialization of Structure and Behavior Element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279912-FBA7-952F-3FD5-DDE4DA67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3368" y="1910169"/>
            <a:ext cx="8023121" cy="456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13FC8-1D03-4B60-C2EE-719FEFB0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5" y="2309457"/>
            <a:ext cx="4948796" cy="1691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82350-89E8-16DE-8C2C-3DE55767F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8ED6B-D919-9533-5C5D-56662873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42B7D-0D6B-A85E-2395-B5607C9B8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3AAC-48B4-D302-89D3-57331008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D1BABBF-BA4F-72B3-DB0A-362223B3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7AF9A-F527-5B5F-99DE-E8E10586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4FE1A-0814-03D2-DAE2-9E386E7397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9890E1-FCAD-2B93-77B0-63D52F1D8DC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 Summary of Structure and Behavior Elements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A3BBD-736D-9677-3337-2AA2C5C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4" y="1942251"/>
            <a:ext cx="8517527" cy="463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881D-7CC6-2E6B-C58D-479EB1AF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2F8-5FAE-9326-0666-A96216AD3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863D6-DC06-DA82-C23F-05DE98F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43CF-DA13-6E37-934E-851921BA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F42EB2E-F949-7732-C6CA-53553E74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0EB41-B328-547D-779A-69334D4D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2EF7A-F5E5-7BFF-7B8D-BFD24E4233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019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BEE91-9D63-2F07-024C-D7F27BF7A19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DD1DB-D9DC-9D73-94A7-629E45CF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60DB9-D81F-D748-79D6-DFDD74A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49BE7-4483-443E-8667-B0A17338E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AFAAB-9CF7-9734-B557-2C6FEE80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9174" y="1533105"/>
            <a:ext cx="8239432" cy="5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F1D6-A212-BB3C-5A33-06DD9B615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61" y="2277764"/>
            <a:ext cx="271462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8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640E3E-2FFE-4989-2076-53E77319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E2E18-7907-5E78-CC43-42964498347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745E-0B71-898E-DECA-65F0EA7A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841E6-9C3A-0A10-2630-190704C6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AE1225-E062-23A5-BBDC-7019F8E63DB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Objective</a:t>
            </a:r>
          </a:p>
        </p:txBody>
      </p:sp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E75D-D620-4550-3949-F2711CE1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666BB64-55D7-03DD-EECC-9EBD87A3C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59F3-662E-6220-ACB8-5B5D933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62418-EC04-60F3-DAEF-CA56607FF8FC}"/>
              </a:ext>
            </a:extLst>
          </p:cNvPr>
          <p:cNvSpPr txBox="1"/>
          <p:nvPr/>
        </p:nvSpPr>
        <p:spPr>
          <a:xfrm>
            <a:off x="112093" y="533773"/>
            <a:ext cx="190629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/>
              <a:t>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39A5D-6FF5-D2CA-2CD7-52EAA7419A28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 Composite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31AD6-0D81-D80E-46A2-47E819C1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19147-D68C-87AC-AA94-75ECA342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BAF48-2862-BB38-FCEC-688BD19D3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211A9-C7DC-39BF-061D-AF7F30C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521357"/>
            <a:ext cx="8306075" cy="507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83EA6-A66D-53F3-3FC1-77C84097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824" y="1868639"/>
            <a:ext cx="2798967" cy="289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11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160E8-4393-6DE3-80DA-274004B0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CBBA04B-3F9F-89CE-CD49-ED51143E2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1AF5B-A653-BF0F-54A9-13E50FF0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518B-501C-2AEC-5C0B-623A98022F4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28EC4-3FD9-5930-B2A4-9E4C8AF0A9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4.5.1 Composite Elements - Grouping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EE766-A73A-598F-1E82-4FD300DC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AC2DA-16C7-B5B0-BC37-1757BEB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51A689-468A-29A1-40C6-D09F88DD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DB0A8-6DFF-683E-AAF0-78FDD3D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84206" y="1526532"/>
            <a:ext cx="8357420" cy="511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3B6EC-B4B2-3E4D-8308-F5C6CA4AA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64" y="3037914"/>
            <a:ext cx="4299640" cy="967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018-CBDF-C7A4-C372-8AC8CE4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08600E2-8386-7C05-DA95-21225D3EC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977E5-E454-6472-547D-0C6E6892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A302-1213-B82B-58F7-5ABFE82F64A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4FAD2-B2CF-375C-E7CA-94A8031C57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4.5.2 Composite Elements -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7A1DB-D9C4-F6DC-26DF-FBA98649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0FFC0-0875-6FE8-2A4C-026B5D58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2B3C7-534D-FE76-BADF-FD7AD586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A6F7B-6734-9C42-FCE5-D2E0158D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61898"/>
            <a:ext cx="8271720" cy="500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E1D595-3CEB-3B95-0037-A41FF357A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14" y="2743758"/>
            <a:ext cx="3921228" cy="114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785-EE15-E3FD-1613-DEA4D70E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CDFD510-253E-9DA5-5926-158F9DAA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63C99-EB90-8404-12B2-F093647D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67F23-2B80-3FFA-187B-170EE0D1E84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ACDBA-1D7A-4C71-CC3D-2ED354BF67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BA402C-B664-242E-165F-692F8527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930D-978D-B60E-999A-FFD9ADC7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54E76-ACA3-D5C0-01C8-077517BC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DEC7F-D895-2295-54A7-4A3131C7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21051"/>
            <a:ext cx="9188766" cy="509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1045A-5465-23CE-6497-4B2C4DE99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00" y="1695901"/>
            <a:ext cx="3982593" cy="270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0F7C-9E38-2733-B3C7-FC26B8B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A088D33-54B8-3E60-17FA-4493FE71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F264-3D84-D232-A2D6-BC5BA7B0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5B92-FF2B-0075-3522-31EE774AFFB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024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0E810-084B-5DD2-6A36-7569E9438EA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5.1.1 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5C76A-F4A4-68CA-B4C8-EFA3C605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C6269-E7B7-5245-BEA2-92C6B836A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22B06-58F4-0C92-FD83-847F18F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BD221-247B-8F3E-DE4F-EE867731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4" y="1503425"/>
            <a:ext cx="8548649" cy="508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ACE2-F278-C247-8DEA-1B4E8FD2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08" y="1951970"/>
            <a:ext cx="4309433" cy="205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6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0AD0-7FE5-4F1B-36B3-36729244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AA9C48B-B905-81E1-2DDB-846EB6A1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65A20-5CFC-8E02-575D-0CB3DB3C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31B73-2F01-EE3A-5B9D-AD6E5BDA2E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899D97-6BB9-5A2D-F74D-6D46332DB22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5.1.2 Aggregation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C3111-AC44-ACE0-0926-D7018930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0B2C7-79B3-C2B6-CF5D-BF460492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79A364-5299-BF4A-C00B-CB1B8F4CD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BD22B-2464-D17E-3023-2021C21D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19898"/>
            <a:ext cx="8615849" cy="510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0B1AE-44CD-0F9C-0ACB-9A723976F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32" y="1915273"/>
            <a:ext cx="42576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47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7EE9-B9C1-B2D7-FB82-A0D9B4BD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B49AB3A-EAE9-A1B5-7B92-DCB3B2C2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E6B2-965A-390E-9B7B-271AE5D9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BE94F-8DCA-7011-AB0A-306084B75D9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2BA755-7063-F49E-815C-D4203EC526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5.1.3 Assignment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0CAD9-81BD-8E86-A637-C913351F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5D56CA-1607-6E87-21A1-12824F77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A03B0-F04C-FDB7-B487-D6CB366B9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32E49D-3C14-25CC-ADC8-09008A42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629407"/>
            <a:ext cx="9235855" cy="496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B699AB-910E-5BEC-0B4A-DCC1FBDDC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7" y="1963827"/>
            <a:ext cx="3732555" cy="22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1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77A2-DAF7-C351-8B24-AF07BD86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F0BEEEF-D9E2-7039-F418-BAD7C24C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3489A-2A02-ADA1-0AAE-26F6AAF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BB550-766E-28DF-E745-556EEB293D3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027</a:t>
            </a:r>
            <a:endParaRPr lang="en-US" sz="8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7211-692C-761F-1494-6D01D361237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5.1.4 Realization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73636-7112-2774-B7B2-298FC09C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9BAFC-D155-7281-8895-A4E6BCCB1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6AC7BC-440D-CDF0-20D9-C6BEAD9D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B15BF-55B8-D1C0-8127-C574027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94040" y="1531209"/>
            <a:ext cx="8841996" cy="506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8FC6E-A28A-C4C1-D000-428B6308F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6" y="2076043"/>
            <a:ext cx="4204417" cy="18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55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489C-A80F-A065-2181-D52EF953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401010-3870-3C13-04AC-57D804DE4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7B77D-6616-0AEF-3CF0-2F063D7B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6809D-E944-FFF8-622A-971F7DBC612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D0B8C8-F97B-9CCA-7813-B0A551734D2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Structural 5.1.5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39004-2CB9-EF23-310B-AA191C01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45E60-AD92-8228-9844-A76803692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15A6-CC6D-FB79-617A-A5A1820C5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E3E76-4A5A-1388-6925-B504014F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3201" y="1679555"/>
            <a:ext cx="8870184" cy="482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E198F-A9A1-A154-0E52-B2DF01A94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8" y="2482403"/>
            <a:ext cx="4176714" cy="13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0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2621-D0E6-06CF-585C-FD5CF51B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9B2A6A4-9DE4-F1B0-C814-CF7D28D4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412C-2256-97B0-5936-1106DE6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12F43-7004-C705-A270-A4E8B89F948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029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6C3A0-5684-481D-68B7-3E1599611B3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5.2.1 Serving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9E12C-AC75-10A1-7FCA-F850038F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B3ADE-BA34-BE48-B435-4988F384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28E37-AB78-44D1-4A94-62683266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C172D0-28B1-56B3-B7FE-EB341AFB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7723" y="1523040"/>
            <a:ext cx="7996417" cy="506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82DD-47AD-40B0-4DB4-CB3CD71C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8" y="1895010"/>
            <a:ext cx="3952285" cy="19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9F9-0DE1-3409-307F-EC42E34F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48FAB0-F8A1-D269-893A-91DC7478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DB0E0-9DD7-D1BA-1EE3-6B51218C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B29ADC-EC3C-9E11-39CD-C6B806EA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925" y="1575218"/>
            <a:ext cx="8330714" cy="49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EF379-9676-AADA-A285-CC9152D2A79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D342-B6C0-901C-C370-599C744F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41AC-A7C9-5B23-4BE7-EACB5C9BE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23650-B93B-75AC-D241-42F3AC48009C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232091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188A-F220-015C-3C3D-753B6B9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E1D320-8D1D-3BDC-EBAD-B699B565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9952B-F760-2436-8D11-82D8FE4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9988-EF9E-FF4C-AE03-BC88E617089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0ED59-E2BA-E2F9-0A18-C304622D226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5.2.2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EE4FF-6008-5488-1EA1-AECBD03D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BEF98-5CE1-1457-6269-CCD210FE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851D7-2D5A-2B50-AAF3-5D52FB873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CFCFC-34FF-7179-D2A8-F52B57B1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243" y="1547816"/>
            <a:ext cx="8674067" cy="50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F37BD9-B17E-9BBC-42D4-7924543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51" y="2104538"/>
            <a:ext cx="4498333" cy="116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31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BE06-631A-412E-F2FD-B721956D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4EBA312-BE45-0691-0069-99A18B5F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D7B1C-96E9-3C4A-F8CE-AB19137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6EB93-9ADD-22A3-DBA0-149EA0E0648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C33B47-CEE3-106C-97D8-823527E1B96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5.2.3 Influence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CD7E0-B37C-A1C1-1200-9F7E3590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C71B3-0392-0A62-305A-9BF82724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C54CB-4BC7-587E-9ACE-F7249E637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EA9E8F-E02D-49C8-B18F-25918C59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7054" y="1524979"/>
            <a:ext cx="7780107" cy="50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EB19E-A7CB-4559-0C57-33B728961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17" y="1867474"/>
            <a:ext cx="4112253" cy="22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35F9-2738-84D6-E3DC-BEA6846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A63B7CA-576C-A4B8-D8F7-358C8546C4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B3A84-B661-730A-00FF-E226C07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8610-4583-0A90-5EC5-BA1A833516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EC4269-1142-7A7C-D817-73C2D03FFD9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5.2.4 Association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E693E-545C-9CAD-F478-447A8E56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0E11B-00A8-56D4-3CEB-9B1A0181A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E0CC-07C6-CD0F-96A4-FE82C8F8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7A167-B401-FF7D-090F-1E8A74D8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542681"/>
            <a:ext cx="8502310" cy="50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124A3-A881-9642-185D-A8642F677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50" y="2102249"/>
            <a:ext cx="4031840" cy="196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5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A18ED-69A1-91D5-A603-B71A007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AD6839F-B593-8FA9-889C-D438A93C1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4FE07-CC15-E702-EB94-C0EE476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9F776-6366-EED6-3825-69CCDA8AFC0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5CA5B-CA32-7D2A-E56C-2296405A6A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Dependency 5.2.5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16539-4B9E-0B6C-5276-5EF11AAF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1C38E-E099-BFB6-BC95-A44F4E6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076AD-4BEF-D6EA-68BD-8DCCCD2F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4C9C4-EB28-E1FF-4A5C-B4854AB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8" y="1554757"/>
            <a:ext cx="8804555" cy="503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935A-5C98-7233-87EF-99FBE4C2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69" y="2131065"/>
            <a:ext cx="4157663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1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293A-B836-75CC-1019-F51E3DE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57E8EF4-06E9-EB1C-1CDD-81419097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4FA4A-1B64-27C6-8B0D-7A4EF9C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8F34-8C97-E5A8-1F2B-6E2E12CE0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984D93-9FEB-4B05-36F3-97490539AB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5.3.1 Triggering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A424B-1F9D-BFC0-7C04-401FAE6F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D6285-85A3-D587-6A24-819E1714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64371-0A72-9B3F-B090-282D7553C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784AD-CDEC-4628-C9F2-C4F4A21F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29374" y="1536905"/>
            <a:ext cx="9005542" cy="505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F8EB38-3BCF-F077-B0D1-29B21ECBB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503" y="4105662"/>
            <a:ext cx="7691284" cy="6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CAD-C0B8-8B99-C923-E4C7CE94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320DF8A-E710-D4D1-87D7-047EEFF27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57F01-713A-4E17-E9BC-88332F2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B926-11A1-4AC9-9309-10180FD22E4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342DA-69A9-DD80-5113-02B7813352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5.3.2 Flow Relationship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94CFF-F346-ABBF-B2D9-43AA7ECB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11D205-F323-8076-0D71-5D4D8612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8743-FEFC-B196-D873-E52F426D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D73E6F-F48E-A2CB-BDD9-905E70DE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94491" y="1523985"/>
            <a:ext cx="8911686" cy="509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C8967-9392-39A8-6E2B-77AE930AC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30" y="2107368"/>
            <a:ext cx="4137521" cy="174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8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CDE9-1FCE-7A1C-3C0F-E0504726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8566F3A-8E78-3007-E460-42502704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B2A13-1548-EF03-183A-C8E8AB5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1B6-12F3-35D0-D6F8-B6C0277BB51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53EC9-D600-FCF2-6345-93FEC72875D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Dynamic 5.3.3 Semantics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50EF9-2765-F16D-735B-6222305D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30766-38A6-02FE-F536-904E2C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44FAC-3483-ED68-5485-3DB2043A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F3E648-94F0-0E42-4A6A-B5BF215A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658" y="1587673"/>
            <a:ext cx="8714767" cy="50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24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57B3-5B73-673A-1E23-CC9968C5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86D337-D85C-D40C-34BC-E9ECDB0F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95F7-F7D4-5847-9FD0-55B69495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DEF0-B48F-E186-FA42-09F63F9AB6D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AEF00-67A1-B2D7-5318-8E1A7C6FFCB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Other Relations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84827-BB7B-2750-0752-D41CA9BB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33842C-87ED-D95D-5FAC-E009493B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D627D-2234-87F2-4ED1-B16502FB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9F02513-6819-B4E5-65D1-A481A6D7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5476" y="1538048"/>
            <a:ext cx="8907681" cy="508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5905F-6456-77C2-8BB0-86AF3B94C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1" y="1925747"/>
            <a:ext cx="3931828" cy="200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0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7AD4-0068-41DA-1D18-CD257DC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A427828-FD2B-E636-1EA8-37180925F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29370-6343-86CE-77D7-E45B60FE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97F4-7D6F-FE32-FF81-EBC3ECD40D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94DF82-9272-D1FB-496A-C730DC9F89B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Relationship Connectors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C4FB-15C9-EB42-4251-346AB89D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F8CAD-6901-458C-E94F-3FE0D5D5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A762F-509A-D533-C4BC-0477E0041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A6E095-551C-A8B7-9017-7779C338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4755" y="1480424"/>
            <a:ext cx="8777477" cy="5164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2E9D-96F7-E641-F9CC-F0299B084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44634"/>
            <a:ext cx="342900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972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5F90-DE18-F075-0B7F-721377A5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1BF37CC-0BE7-8C95-A2F4-34BCA75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F289-30E5-5E13-EDC6-C1B84E4C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C5F3A-F994-E363-9B01-69FE7A9F8F1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039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B0314-F61E-1669-9A7C-4201FD7FF81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Summary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1E9256-C573-E6AE-548E-E933D1FC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EC39B9-1951-7559-0F10-9AEAA9AE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7B9-7246-9297-BABA-E22BDE3E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2E34CF-03A8-6ADC-2E19-EDC672EF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54549"/>
            <a:ext cx="8913932" cy="49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4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7B62-ABDC-0394-6CF9-F1A9E2E2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1D9587E-C68F-8BAD-0BA3-07B9AB49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F3AD6-51C0-B679-1285-BF3A603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B84E-5224-6DFF-67D1-8C2734451F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60812-58E1-4A90-782D-2D88D39A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FA68-0C03-D72A-A527-3B4B3C24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F69247-9563-1DAC-80BC-6C80FF1EB5B5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Definition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4B3735-9C67-7843-A3B9-C4881E5A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10348" y="1477979"/>
            <a:ext cx="8465697" cy="520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05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C5D3-C7FD-826C-C7B8-6724E1F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429D55-41F3-B93B-1EAB-42284C20A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D52A-62B6-C1CA-CF6A-0AA9C321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4A4F-9113-E739-EDA2-7C1E647941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7CE0-3A20-6A87-AEF8-30DDF824195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Derivation of Relationships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64DF4-968C-47D3-615C-41B4CAA5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BE15-3A36-BCE4-D15D-E5B1DF80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9A28-2839-3593-B5C0-DC2E6B4D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49F7B-43F0-6581-4B72-252587B9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28598" y="1710813"/>
            <a:ext cx="9262016" cy="47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E8CD-B5EE-C418-761E-18BCF650F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97" y="1857212"/>
            <a:ext cx="4244751" cy="229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6B43C-C70D-5C61-DDDA-A9C4C5B7B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607" y="4461387"/>
            <a:ext cx="48387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4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7525-1AFA-E410-21A5-FD447BE4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EF5EF84-D45F-7878-1957-00C7233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D71D0-4A74-6925-5674-97031F0D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FB49-B87F-9CFE-2833-6F2D66952B8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3719F3-F459-C7CE-76BC-CCD5C531A9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Motivation Elements 6.1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72D78-5683-4B08-B6A9-289802C8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D1919-32F6-3FBE-3A97-1B83CB1A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34A2-2525-9A22-1051-BC7BCB49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64BEF-C7B2-D147-C411-56AE05442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504" y="1537998"/>
            <a:ext cx="8072283" cy="497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534DC-2E1F-C23B-FF08-379D30E10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23" y="1425677"/>
            <a:ext cx="3062102" cy="3709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10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115E-C9DC-E741-F484-4C827675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D70E641-7502-779D-99CB-F7D033FC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B0BD6-909D-CB1C-7C84-F533F0FF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4573-87E8-6AB3-81A5-A5FE002D890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DB946A-3ADF-D660-F6B9-601AA06FE3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 Stakeholder, Driver, and Assessment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3F7B-5A8B-463F-72F9-15C50073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55747-7039-517D-C8C0-61857E1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EAE2-4AB5-4A8E-F858-24787304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DFF434-7EE6-A498-56CF-CFCF7429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7047"/>
            <a:ext cx="9097630" cy="510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B73EC-B49D-373D-2890-E3FA34A86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925" y="1116666"/>
            <a:ext cx="2410161" cy="385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40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ABB-F0F7-FDC3-AC3D-0C3CFCBA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697B6DC-0142-D280-F71E-4BBF4F63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D2B20-E693-4E91-BD3C-58E29C77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1A5D-0242-3C0B-D2CF-BDB2A12882B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E885D-D5FA-2A3C-C398-DBDE9DF829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6.2.4 Example 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B5430-3B84-E966-27A5-CD48F7FB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78739-9D24-95A3-843B-59F0DD53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DBFDE2-99C5-FA33-D8DD-DBF55D74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E0840-BF74-68DF-4DAD-B7D342D0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02568"/>
            <a:ext cx="8911687" cy="511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5D533-FE01-FF70-FF4F-1788659D7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53" y="1578120"/>
            <a:ext cx="4710739" cy="274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771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17FA-D5F4-6F25-0DFC-934AA86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BBA661F-71C6-2626-4BE4-F231B29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62DF-C92D-27B8-B7AD-441C5E72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0B177-A01B-AB85-6188-D4128A5EB055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DE2F7-FDDD-A867-D963-A340DCB553A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– 6.3.1 Goal, 6.3.2 Outcome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2E3B-625F-8522-31AE-0A1C13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28485-0185-6E09-F192-A87BD63E1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8786-3CB7-CB86-FB84-DD7D0733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45FCC-D4C5-086D-E246-1457088B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495041"/>
            <a:ext cx="8911687" cy="507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2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430D-D23C-F28E-BEBA-F68C4EE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B89A885-7ED4-4561-EFFC-5F232585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4A33-4CB0-65AB-F843-8B0379A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625BB-AF80-1BFC-E2FB-A8C2A4C974C4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20DF-A3FA-88FB-84E7-B9F6E7FFDFA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6.3.3 – 6.3.5 Principle, Req. and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1BD76-D1A5-3A9A-3081-BAE5F8E9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2D990-F55C-B79D-7F45-27269EB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14F9A-9324-DC15-A1E8-F849AA9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A54C95-1851-1FFE-1AC6-7807E6BCD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81030"/>
            <a:ext cx="8460917" cy="500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74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0B58-B396-7868-2AAB-6B29D54A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93C87F-F4F1-72E8-68E2-429CF02E8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CED90-D3EE-91EC-F057-4D6FCBC3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87507-5CB8-7EE8-9056-C5B49CD88C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F0127-810D-A813-D977-FF58F1D992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Example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DCD9C-128F-6E6A-AD32-B0A8ED93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3B983-60D7-B86E-9D1E-893BE36E7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30B4C4-286C-71D0-DFFA-A1B8A4AA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077D35-65A0-DCD6-0CFA-A345C0C0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533832"/>
            <a:ext cx="8822327" cy="501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64C16-1F6C-17E8-B982-FB1E4F842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6" y="1564178"/>
            <a:ext cx="4681357" cy="279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7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1B5-8BD1-2945-CC21-36E32897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4C930B1-9876-4733-B834-4DD9AD3B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96B53-FEE5-6C64-E0B6-C66654B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154C-BBFC-0F90-01DE-CA4A72313B11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7E70F3-B0E2-5D94-DC51-9706E02AE78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– 6.4.1 Meaning, 6.4.2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09A9-19E0-A4AE-697B-E3F913B3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E65C8-133A-0ED0-30CD-8D46B0A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F1F6E-B934-A7EB-9DBE-FD49FBCB8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7827A-D76B-45ED-2F7F-972A29C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43767"/>
            <a:ext cx="8911687" cy="497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63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8D00-0C7E-3276-28FE-661C0C99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45581C0E-4282-DA61-C441-7CD36679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D0BC0-CEF1-EFD0-AA85-986BFD3A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B950-FC41-5E25-12BC-9B879A136BC3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DFD3A3-F46C-3084-EF04-1A6DAEBB4C6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 Meaning &amp; Value 6.4.3 Example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8814A7-E993-2624-E2A1-CE2706686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51048-49B7-4BFD-6EC1-DEE94D68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0A067-C4E9-1A7F-D272-2BE5F21D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C7F0E5-51E1-FCE6-AC04-D272DACF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1355" y="1603589"/>
            <a:ext cx="8780205" cy="498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8C2A2-A2AE-0BD0-EB35-CEC0CDE2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8" y="1433270"/>
            <a:ext cx="5519170" cy="305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08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73FF-1447-5B25-0F13-CCEEE88D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3837CE7-67EE-46B3-2D1C-B0C68A213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F64B9-6EA6-C8D2-1CFC-310471B4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361EB-91C1-259F-0804-545C4E95D0A7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049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058A31-52BB-314A-6E74-700AEA6476F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 Summary of Motivation 6.6 Rel. w/ 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863F2-78EA-545D-D634-A503E724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2D62A-AAAE-620B-9AD8-616EB608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16E05-A284-CDD7-F329-E62BDCE57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66FF2-3884-B28E-9B52-A6DB5A5B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498973"/>
            <a:ext cx="8911687" cy="50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5A46E-6C1D-2A16-5D63-6DBDC7D55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9" y="1461175"/>
            <a:ext cx="5417410" cy="296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369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AAA-0DB9-B2C8-1DD8-3809B0BA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01E209A-C6AE-BCBC-46D2-08DCC863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3C325-D5A0-F40E-FD60-379FECB2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1489-1C34-907E-F9D9-54E75993F88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AD49D-5E18-F0F4-F60F-987DE191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0ED8E-18DE-1349-040B-C6092DA90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47AA5E-1461-3CA7-730D-65C0737CFFD3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Structure – Design Consideration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FFCFBD-D673-428F-7C61-0F6B0C63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43199" y="1538938"/>
            <a:ext cx="8652387" cy="50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85A4-7E04-5CE0-8174-353CF4DC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CEAD2B3-F389-DC70-2E91-53A2BD5B5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D9C96-2563-57C7-114A-926AA74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90B5F-6854-8C44-6E69-D8EA11E2D39A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1F347-5B70-AC62-01AF-803CA084DC7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Strategy Layer – 7.1 Metamodel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C6C13-DC70-D9E0-08F8-B65F1A21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48C10-9541-66E5-B8A9-307E137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62E29-D3E3-2B3A-B44B-0E208F19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7A3B0-FB14-D3F7-4490-732D0995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2" y="1572228"/>
            <a:ext cx="8911687" cy="51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CA47-79AB-EAFC-3CE0-F569CFEA5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34430"/>
            <a:ext cx="5416393" cy="2901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803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9206-11E4-4DFA-05B6-A36136FB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083BE-A747-4793-E6BC-6D30CF77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5AAD4-C70D-509D-64A5-6D86DC8C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A06AA-4E72-858A-B0A0-EF99DDF647D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568A56-DE44-C7FE-79BE-4DA5904A24B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7.2.1 Resource, 7.3.1 Capability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1EEE5-CB3E-0D33-1DEE-06C81657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CA07E-86C4-0009-9158-369E2F03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39F5E-5086-0FB5-EB20-11F47F17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B2944-67FB-F044-A547-849C605F9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2607" y="1525875"/>
            <a:ext cx="8086231" cy="504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46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C48-5495-2847-F68C-2C31FB89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D886D5C-B486-8B45-4DF7-C3D6D9CC4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AE9A-D1A5-D617-FE8A-D66198FC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C1068-27CF-7347-1C2F-98AFBB0F9BD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0E68E-71B2-CB72-522E-8B02B9459EB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7.3.2 Value Stream, 7.3.3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977F3-42F5-63A0-0AAE-82530E3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21148-5807-A1BE-765B-52A5FC39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835D1-692F-0DC0-21E9-B5704E015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1563C3-1D95-C0BE-1F04-644C4557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58855"/>
            <a:ext cx="8776419" cy="503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0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7EA7-CDDB-D83F-F761-C462F1B1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137913-75C5-380E-463E-7D996CF46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DA5DF-F11B-9FEA-507B-927D63C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CAAED-2CC4-86BF-5472-3D83D01715E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9D8932-A706-8438-FB24-EE03E65E86B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21 on Capability, Resource and Course of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23E-95A2-122E-AF84-FB5CE231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B4848-8A33-FD00-1642-E5CA51FA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75953-0713-74E8-C24F-F1E8E59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71F20B-FD4E-D55B-BCFB-3FDF679E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58021"/>
            <a:ext cx="8372425" cy="480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5356-6935-AE24-238B-B0C0DC5C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" y="1621160"/>
            <a:ext cx="5565058" cy="2829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578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B432-62C0-D5E3-6F28-D8F7D227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CE1F0BB-B991-3D24-3977-60F4711C9D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7E6BF-B8B4-F8E5-B3B6-57C4FC42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F8C63-E240-CE57-0683-8A6578787C0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7660B6-9632-5078-A40E-3D15A717049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 Example 22 on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Stream with Capability Cross-Mapping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E6256-1508-58E8-6219-D69755BE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B7E7C-C818-57CF-A9F6-FB8B12F1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F35B8-0E59-AE84-6BFE-3090CE63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6EF05-13BD-C5F5-D970-0A56E1CD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895010"/>
            <a:ext cx="8588736" cy="468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E7705-FCD6-2CB0-815E-61E63909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612110"/>
            <a:ext cx="4935795" cy="2856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022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2161-2DAB-2735-5630-CDA7835B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F5B583A-C1AD-27E1-95D1-9B31DC03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C2B78-A97F-E131-EBBE-17658D5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0FF3-CF87-5F92-08BD-5373C2EB4665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8BDAD-76C8-819A-757C-8E1B0B7D070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Strategy Element, 7.6 Relationships with Motivation &amp; Core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5416E-5776-1D69-E8D3-97CD879D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228B1-EF12-90E9-6D54-A80136F6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56298-1B40-F9CF-6D22-498D2ABF9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A0D4C-FF61-CF1B-9323-3A01AC81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49677" y="1808997"/>
            <a:ext cx="8239433" cy="482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661CD-B768-53E3-D5FF-C93EBDB52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587989"/>
            <a:ext cx="5524960" cy="2975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715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5FA5-82CE-3CBE-2849-703FAB6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44E2899-349F-92B4-59E8-1E5C5C09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9C883-8C0C-9FE7-F03C-916D0909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8399F-F309-40A2-A9B5-4A3F5A10301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2885E1-5E84-439D-0C0C-009377311F6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 Business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5CBE4-8DB0-9396-F3C3-15232E3C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E43EF-3565-B465-3002-A4B5DC92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8EC83F-21C2-8516-9D06-5A502197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D9D65-BE28-CED5-F9AE-172320F2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12303"/>
            <a:ext cx="8480580" cy="518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A1B-3AA9-AF80-B1AA-BABD4C799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" y="1474506"/>
            <a:ext cx="5434766" cy="299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965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A-4452-A47A-7EEA-B3AE9AFB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F6E981-CDE4-E9E5-7D98-34CBA564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FA89-ABFE-9F12-3BB4-2644A0C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EB6D3-B186-6FF7-05E7-4C9EBBC98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D241B6-2ED9-49E3-D35D-13C21EDF8D5C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8E842-7647-F1DE-76C7-FE13E39B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C8491-79A4-D681-6C59-23D04B4A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1895A-458F-971F-DE06-E1E0202B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DFCDE-16C7-65DD-399B-5613FB8B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509553"/>
            <a:ext cx="9018972" cy="510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34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BF29-A5A6-E5EA-123A-29DCE86A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7A1398-19F5-54EE-4087-A6D79126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EDB1F-7A37-F891-59B6-22240B6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328C6-D74C-F24A-2C12-80F1E3C91FEE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DA25D9-8746-9085-A9E4-F10D5D796E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 Active Structure Elements – Example 23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E7253-747B-9328-BB84-D7B49732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36101-7AB2-CAA4-8B79-68B48133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576BC-D46F-D307-FF7D-B01D77780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13A2F-1BE3-B101-9331-C478940D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564397"/>
            <a:ext cx="8911686" cy="49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6F6DC-18CD-D286-7E3F-DF7DC78D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" y="1455174"/>
            <a:ext cx="4863862" cy="3028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30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76F-242C-418F-D4E0-4A5E48D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7C88E85-342B-8A47-CF4B-020D693DCB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75D0-A9FC-6AC4-79FC-B2819D70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2D8B2-DAE9-FF0B-DC94-3DA87BFC6FA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059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039EEF-08BD-AC87-2033-17D225E96FB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8.3.1, 8.3.2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CAB44-6661-AE1D-82E8-733109C7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F53BC-38C1-8857-660F-BF0AF654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F018B-4F13-2F3E-269B-4A6253DE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23D794-2FA9-B79B-D485-5256E22F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6063"/>
            <a:ext cx="8763438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B7959-4AA8-8731-6544-8D42E4D1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2" y="2055651"/>
            <a:ext cx="4530623" cy="1598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870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F054-8D08-5FE2-1AA5-A082ED1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B57D040-D111-226E-94AC-FD998D552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6C32F-9123-7B84-0668-2403DC60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1F396-67B1-F190-6A2A-DC303DEF2EC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8E4A-A034-35C4-73AB-E58C937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67D35-C696-6C9E-8B2A-6541D49C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6A90-CCAE-AF15-E45B-CFB481720D06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Top-Level Structure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BAA2727-0166-0BB1-A78B-42EFCA31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743" y="1730477"/>
            <a:ext cx="9202140" cy="469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3F389-0E52-DEB3-A7C4-40791DA4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7" y="1943679"/>
            <a:ext cx="4303686" cy="2946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2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35D7-9324-6D36-E998-1BA8EA3B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5044A4A-CD21-AB62-9ECA-639DB34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9FEED-1A11-999A-FDC6-9E027E78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312EB-F9C3-0E47-AC2B-81C54251E0B8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1CEE6-5CDD-F73A-DBC4-51FB3B418A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8.3.3, 8.3.4, 8.3.5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EC51-29D4-A795-4D21-69A09DA3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2054-9D86-C48E-0DE9-7EA3C1D6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5505E-729E-4482-0106-9CECFFE4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BC8F-2E96-E3EF-E802-8DDB7F5E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1902" y="1556932"/>
            <a:ext cx="8872710" cy="50496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5D02A-B6D4-66BC-BADA-CDD65CCB6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4" y="1998091"/>
            <a:ext cx="4604559" cy="206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02D2-4AC0-CB67-ADCC-34794EAE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74D2FD5F-6152-01DC-999E-4B8DC122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D4763-E3EA-5C3B-D29D-ED915DD0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5585-9B18-2EAA-9D08-75DE584C09FC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CCF627-F509-4297-3084-7E003F05BF5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 Behavior Elements – 8.3.6 Example 24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B536-180C-B93C-6A53-6C4DE649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5342D-213E-C80F-1030-561E3F50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49286-BFD5-6B4E-A55F-602E3A0D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9934B-FD22-19CB-9DF0-1F867F27E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527045"/>
            <a:ext cx="8765188" cy="506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5AB46-8372-7FA4-C545-896FECE2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" y="1600717"/>
            <a:ext cx="5344021" cy="2900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469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8D63-D159-6491-65A1-17D4DA56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B7DF612-88CB-FDBF-8AF7-0E1A913B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700F-44C6-34E2-1BA1-647E1D9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21AF-91CB-A99B-8F23-D12451433498}"/>
              </a:ext>
            </a:extLst>
          </p:cNvPr>
          <p:cNvSpPr txBox="1"/>
          <p:nvPr/>
        </p:nvSpPr>
        <p:spPr>
          <a:xfrm>
            <a:off x="25530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36263B-ACD5-E53C-5909-0149515C02D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 Passive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67E7A2-F482-D8EA-ED73-A928691D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85523-2738-AA79-61F7-ECCEA2C8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4A738-EA32-3626-28F5-D176910E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6E052-E746-DDF8-954A-9AD5E556A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3" y="1641505"/>
            <a:ext cx="8978921" cy="49507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C8E0C-E444-8CFF-4C47-13CB13052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" y="1763849"/>
            <a:ext cx="4363888" cy="2355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89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069-D05A-8E50-26CC-4BECEBFE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37A53DF-AB97-2F69-6C07-82BC36C5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18FD9-DA10-1B6A-CECA-AE1A50BB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932A-1C25-718E-1483-9C1FD8877061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15CC4D-05FF-48C2-FA39-E2DB722FBB9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8.4.4 Passive Structure Elements –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B49D9-AC12-CA16-C78D-399A227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17E8D-AA4F-C812-9A89-B70B7922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B967FA-C3DA-C202-24FB-93CC6F0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9CFE9D-F3D9-1FC5-F91F-858A5EC4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785315"/>
            <a:ext cx="9343437" cy="480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F98E-D736-54C9-7994-56B0F0488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0952"/>
            <a:ext cx="5083277" cy="3172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477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055C-21FB-C8FC-A7D0-1FCB603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8ADDFDD-DE9C-29F1-C739-B8627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9ADE-B0B2-2279-6231-B0BF431C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C6239-8B4B-6B74-385C-0672E25A95A8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2BAB-349A-213F-26A2-6F446FA1E65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8.5.1 Product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BB9B3B-3CDC-A479-04F4-2E8B035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B25CF-2FB4-89B7-0699-FEB7BAB9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10A82-0DEE-D43D-273C-005DC438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38DCFF-C929-1465-44BE-2FB3F4200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31690" y="1668559"/>
            <a:ext cx="8365285" cy="492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E927E-79FB-0D12-99FB-0B28CDFEB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402786"/>
            <a:ext cx="5209036" cy="3060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469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8910-8CF7-64A4-77A2-7640491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0B09B00-BA6D-816B-8177-83826181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D057F-041B-B5EE-F4F2-1ACCC23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DC1D9-60AF-B219-0BF5-6C3A5ED26BC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B9D3F-D463-CA38-B976-6DA94747F01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 Composite Elements – 8.5.2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C41BC-1183-05C5-2DC8-B56E0DAB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71ED-A1CE-C6D2-F65A-4774C33EB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B6D89-EA5F-DCF9-30C7-60162E58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181D7D-79A3-5A92-7D74-50931CEC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561609"/>
            <a:ext cx="9248229" cy="497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2340-7963-F77C-FF74-F5695618D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8" y="1600718"/>
            <a:ext cx="5392423" cy="269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1864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8A30-1B0A-3588-6892-8B4AB64A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D6476C4-E22C-C1BB-A67C-7CD1ECA9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6B867-C8CF-3637-0623-324E68A6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B34-0020-E1BC-BE2B-138660F2D38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6F20A2-E0E9-D92D-4BF9-7E7AE8FBD22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9.1 Application Layer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96090-29C9-4085-6CE6-23D45A6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D8E8F-3E11-4749-691B-5251BE18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B983D0-D3EE-FEAC-458F-D23A34FF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7547C2-25D8-B8DF-EB5F-FD1C386E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918768"/>
            <a:ext cx="9234837" cy="44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BAE8A-6106-9CD2-050F-AA17EFC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6" y="1487310"/>
            <a:ext cx="5210059" cy="2990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1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4773-CCBF-2114-B5D7-EDF8DBA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6CEAE06-FC1D-88BA-3977-9ECDDFD5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65DB6-1963-6CEC-7EB8-B34F4C9F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3F8CC-8562-6DDC-102B-62C1B97FB80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4C98-BE1E-98C5-03B3-CBBE59FDB2D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7805D-EEF7-7250-41F1-ADCAAD7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72DDE-9808-40C7-7353-1E969B3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3B4A7B-3A6E-070E-8B5A-A297BA1C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ED546-2C8B-74BA-9C2B-CB0968C9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903" y="1918431"/>
            <a:ext cx="9331162" cy="467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EF395-E451-F32E-3964-59A73636B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1895010"/>
            <a:ext cx="4935244" cy="214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285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65A5-D733-72B3-6E94-42C29CC5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4595E5E-2F1C-0044-2C6D-1B943D7D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EBA6-715A-52EA-0079-0DC6907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9775-5E0A-B7F1-0CBD-15137F157384}"/>
              </a:ext>
            </a:extLst>
          </p:cNvPr>
          <p:cNvSpPr txBox="1"/>
          <p:nvPr/>
        </p:nvSpPr>
        <p:spPr>
          <a:xfrm>
            <a:off x="25529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4DB3F4-7C31-08F1-04BA-FC0D8B702F5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9.2 Active Structure Elements -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22EFEA-5FD9-F0C0-8288-770A8A6A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29061A-2162-48A5-B63B-8F77A6FC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4AF1C-E6B2-438A-2311-D9218658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8FFE0-CAB9-D022-74D8-CF320791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9994" y="1975961"/>
            <a:ext cx="8529451" cy="460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F681-42DD-B7AE-8264-D23D20E8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11" y="1857212"/>
            <a:ext cx="4849228" cy="2427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79572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EA6-BFDA-131E-6B09-1746C2F2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FBAD2EE-19D5-E25D-9B87-995F569D5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B88F3-7F42-5757-E40A-62709079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328-13B9-D3F5-A0A8-743BD2B461AC}"/>
              </a:ext>
            </a:extLst>
          </p:cNvPr>
          <p:cNvSpPr txBox="1"/>
          <p:nvPr/>
        </p:nvSpPr>
        <p:spPr>
          <a:xfrm>
            <a:off x="25529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069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EF176-A7D5-21D3-3F43-46C30872EA9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9.3.1~9.3.3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Function, Interaction,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50E4B-4EC4-1790-69D6-83F0FFF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0FFB7-C46C-1EEB-0966-233D6E76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4A39B-2601-2D2B-6E97-87A3E87B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257A70-4C61-77B4-E7D8-E9C61B38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98516"/>
            <a:ext cx="8094740" cy="472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2F2F8-FA09-5C9F-9630-FF8328BC9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9" y="2023797"/>
            <a:ext cx="4871128" cy="2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44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3CED-7747-BE58-5800-3B815DF6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65A4C4A-F767-925F-814B-07B947B3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4B2D6-7996-B0F5-3B4B-9FFC8519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8008-D053-AC36-8B84-07B054B6323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1B49-BD1E-2E59-DD93-90B107F3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499BB-8978-5D62-BE8D-5B8727BF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FE64C-3C67-D67E-300B-E2301A71EF79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Layering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EC745-745B-06B6-9DC1-D08B42E8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94039" y="1533137"/>
            <a:ext cx="8911687" cy="50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35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18A9-88CD-4279-6B69-BEFAD984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57159A-A561-958D-04AB-AF2C24B5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85C70-9919-20C8-0710-85FA0DF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2808B-D556-3758-A398-9B083D839B1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A9EC3C-D6B0-8578-662B-6C6CC8D0898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Event, 9.3.5 Application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4846E-2713-9636-1A78-67B16F74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57072-2E35-C303-139A-43EA1155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DFCC6-4075-8477-1496-2665D102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ADB42-5736-4910-49D5-07C5063D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4" y="1918768"/>
            <a:ext cx="8684676" cy="47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D01D3-D905-38BD-2C9C-AA3DF3624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" y="2152797"/>
            <a:ext cx="5195399" cy="1625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405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8B4F-DD92-4A43-73F3-70F5B361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571267-3266-2744-E2B8-CA4563AD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AA026-DE93-C8AF-EC3C-781B1894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926F8-3304-8243-25BD-06F29597936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9C468-F764-D980-76FE-97387E61175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9.3.6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9F0F4-7970-9EC9-9E84-76CD02E3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3E75A-E499-9831-75E9-0C8EAAA5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BC6F6-C3AC-BF23-033B-CDECF53B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D8F3B4-8787-CD82-7B17-05C239B1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0188" y="1612491"/>
            <a:ext cx="8617824" cy="497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3297-667C-3D88-52D8-B37F4382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0" y="1574693"/>
            <a:ext cx="5115278" cy="298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417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021E-D519-DAF6-41F8-11A052347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2D9F03A-6F84-7A71-4CF7-BDBA08EE0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25AF4-E003-20AE-7523-D8BEEFB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DA938-02EA-6BD4-4C4F-187216883097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6604A-A550-2246-9EE0-0AB9FB882DA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9.4.1 Data Object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20859-14F7-7C1E-710F-9B48B6A4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2BAC-3662-51D0-A5D5-EADE6B16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38158C-0AD5-2F9E-B414-E98ABCFA5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DB4C2-7EDD-6CC9-1334-5685A729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0406" y="1560200"/>
            <a:ext cx="8088768" cy="49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E90B6-88F2-F791-2C3B-EC4EEDEE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6" y="2331273"/>
            <a:ext cx="4640025" cy="1208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678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51D-9625-3ADE-546F-DDCD75C9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EF678466-CBB8-F536-3ACB-442AF5AD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054567D-5C25-1757-E52E-211662BA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194" y="1826106"/>
            <a:ext cx="8559238" cy="475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50F78-9A04-B763-4BC4-8B8DD5E3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09A7-225C-2158-A681-FA9C8288491D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3DCF31-13A3-687A-5BB9-EA2C720852C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 Application Layer – 9.4.2 Example, 9.5 Summary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A88E-033D-5281-170A-1CF4641E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E06B-335E-834C-6F04-F8EA7C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ECBFC-B129-23D6-C732-EEEB42C84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E65A2-419A-C622-821D-59D98D81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600718"/>
            <a:ext cx="5010686" cy="2827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2195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EF64-FFFB-32C7-69DD-568E9054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9CA6445-DE20-7C86-63B4-BA0D3EE8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6A9C-51C0-78D4-4BE1-5A0CBF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4A28A-4A72-0766-812A-7DFF9667301F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40DF7D-06C0-0AC0-813F-93C30BDBE84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10.1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A67BF-4C08-50BC-F641-AC4683F0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43A51-F101-74DD-CA43-D960CBB17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16C00-D672-BED0-3300-4BCD9794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A5B34D-437F-83B2-9612-6B432095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0754"/>
            <a:ext cx="8628064" cy="507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B7199-9831-81E6-79C8-5824D97CE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356798"/>
            <a:ext cx="5299587" cy="3180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66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CB73-A167-E4AB-DF8F-A3C66BB6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D8325899-DF8C-950B-420D-36B89F28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1D16B-844A-AEFE-1367-D84E18D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52551-EA98-E56F-8C13-AEB1165598F0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325BC2-F0FD-390D-2857-6F1AF5821F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 Overview &amp; 10.2.1 Node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9A03-297B-5F7D-C3DA-928ECCF8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7BE5A-190F-B7AB-5A33-84EE59FD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93214-AE32-A896-70A1-7E7ABD47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41D90-4FE7-2B8F-D4FD-21E64FB9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840123"/>
            <a:ext cx="8596185" cy="477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5D38F-A41A-8393-02CD-44A90978F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596409"/>
            <a:ext cx="4837471" cy="286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9E5D62-815C-775A-BAEA-19385A29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098" y="2494219"/>
            <a:ext cx="1860257" cy="46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28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107-50EC-609D-CA14-2CD8BAB1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5A43CE-7A6D-F405-DCD1-10F1446D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D7600-6018-7DE5-FCE3-EB6C8760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60DB-6E4A-65CF-C908-C799788A7AA2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720E99-4A4D-D964-C721-D5D4A22CCB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–10.2.2 Device &amp; 10.2.3 System Software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FC196-9176-35EA-A73A-4E137EF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34-B029-D754-78F3-EF78A0FE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CCD8A-BC28-7177-6C52-F945095E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D3BE43-B4EA-87D3-A5B9-70BC3DAD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3369" y="1665289"/>
            <a:ext cx="8288592" cy="491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613F8-85C1-0C4D-9A19-5B07563A7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25" y="1793383"/>
            <a:ext cx="4656968" cy="1311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4B3D1-8DF3-BA3D-6F7C-C971195F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25" y="3096885"/>
            <a:ext cx="4656969" cy="1311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289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A08C-C1F1-A52E-6A56-F3811A2A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8BEC099-A07F-AE49-A653-921F9F9E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1511-23F5-58F4-87BD-C6C3AF06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19A8-A639-8BFE-7ACA-A6463797E003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34358-80CC-ED4D-37E1-A793D87C0F90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–10.2.4 &amp; 10.2.5 Technology Collaboration &amp; Interface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748-8AC1-66A1-04EB-CB9CFCE1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E44-3ED1-7FF7-E1D2-3D6A5594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5104A4-2E54-95CB-3A31-E92DCD27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B9E6A63-228E-A2F1-3DEE-EA77CF61C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3703" y="1647057"/>
            <a:ext cx="8377084" cy="492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55E94A-6022-4FF2-BA9F-BA549D081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812434"/>
            <a:ext cx="4497834" cy="1157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B9D32E-FF3A-46BB-3010-9FF3C745B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20" y="3049663"/>
            <a:ext cx="4497834" cy="1149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5134-3FC5-54E1-6EA3-3C2411B6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705B2AE-2D98-52EC-3DA0-D4EA25CD6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2810-BCCC-93A7-3577-7580A07C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D8331-01B8-E8A2-307F-8FB643B37014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7B334F-E2AD-9D3B-7062-EB334053CA8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–10.2.6 Path &amp; 10.2.7 Communication Network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118C5-61CB-DC9C-5A94-E0FC3771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3B2AB-FDA1-D7BF-1E2A-BD86BD9F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7A280-337A-7B7E-C830-FC3BC3AE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DEADF9-B1D4-B8B4-D0CC-594BC34B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28194" y="1528027"/>
            <a:ext cx="8766936" cy="50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D975B-7276-5610-5102-381E0A25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21" y="1741956"/>
            <a:ext cx="4536567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2EA03-FE5A-1C1B-63AF-C1A2ADF1F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21" y="3044612"/>
            <a:ext cx="4536566" cy="12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57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46C7-6C94-8C7F-C9C6-331F5149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E5C34AD-7937-80DC-691D-784472A6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02CF0-2A36-5928-29D3-36D69D04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ABC6-B825-E9D7-9515-633FAAAA5BFB}"/>
              </a:ext>
            </a:extLst>
          </p:cNvPr>
          <p:cNvSpPr txBox="1"/>
          <p:nvPr/>
        </p:nvSpPr>
        <p:spPr>
          <a:xfrm>
            <a:off x="25530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079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0B06D-BFF7-2B62-B0FA-43A2E692FF29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10.2 Active Structure Elements –10.2.8 Example(30)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CE3EC-091D-06B2-0A79-F97BC2A4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F1F2D-04D2-85CE-22E3-7D83CC81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BCD88F-F3A5-6A44-F558-44DE0BEC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40A6A3-3A35-0C5C-D2CD-AB1FCD39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10349" y="1894441"/>
            <a:ext cx="8216414" cy="47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615A0-5E7C-5D4C-6163-D86021CEB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65007"/>
            <a:ext cx="5093110" cy="3058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5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9AEC-97EA-7075-525E-CC141B56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EF6F96-76CE-9B5C-459D-B8FF273E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B748F-F491-EE87-B3A9-093062AA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39A-93AE-4AB1-4E73-AEB009AE6903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C382-0C76-05BC-9D05-CEC83AB6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99C8D-0D6A-306E-6159-0DCE9CD4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8D79F8-615D-1E96-9A54-CE80B9DAF39E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Core vs. Full Framework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A5FC71-2348-FC5E-EE78-632AEEF7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31690" y="1473331"/>
            <a:ext cx="8426245" cy="509624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8BC080-4985-78C3-7A5B-AD3E5B485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23" y="4030124"/>
            <a:ext cx="3021883" cy="167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A9213-C75F-9477-9717-0B5242BC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184" y="4035861"/>
            <a:ext cx="3021883" cy="166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27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FAA2-1204-2E8D-E2D7-AB584635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54A4A3E-D101-3B5B-7121-B99B13DB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7013-5825-07A1-1B92-5790F72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9EA2-92BA-CDFD-9903-D12D8D0F4FA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09C58-F229-2103-D7CE-02C70D6A8C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10.3.1 &amp; 10.3.2 Technology Function &amp; Process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F8F34-A5BE-85BE-8BE6-BCF63FD7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88B79-4064-151A-B95E-36BC9A6D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798F-34E7-2CEC-0391-CC45F34E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CFB96F-54EF-198A-2361-EFD6DB38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1718227"/>
            <a:ext cx="8697622" cy="486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911E6-C0D5-AA4F-B567-2962DC1F0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41" y="1857212"/>
            <a:ext cx="4716008" cy="1172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FDC0C0-61DC-13C9-6DAE-B89948D8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97" y="3066192"/>
            <a:ext cx="4768896" cy="1145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5037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2780C-4615-129D-2D83-34D72893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5DEA66F-3DC3-480E-E176-E7980301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29CCE-2FA1-5391-B9F0-016CCA09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E04A8-54B1-D01C-E4AE-BA90DE678B7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2BC53-9A8D-D385-181A-AD417852682A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10.3.3~10.3.5 Technology Interaction &amp; Event &amp;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62585-53AD-BD29-843B-C7F61E40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39697-B525-3356-C25A-D512B25BF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3153-242A-02B3-9D46-6A5AB680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1DC498-5737-DDBC-AD82-BCB7AE37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6" y="1628775"/>
            <a:ext cx="8989474" cy="495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E6B-705A-4136-8553-7A5098D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43" y="1709213"/>
            <a:ext cx="3190827" cy="91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0C657-D49D-9FDB-1EF7-D0D058CEF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243" y="2638480"/>
            <a:ext cx="3190827" cy="851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265E3B-8A99-EF0E-C416-0F9D36DEA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34" y="3492434"/>
            <a:ext cx="3210936" cy="85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093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13DF-E503-ACA4-3534-3907C3CE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F11477A9-FC1E-528A-3378-D1BFCD5B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BB83-20BD-0369-8068-F3E3C617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DCA10-C245-B1AC-4289-810A9B8058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31069-B836-08EA-1C70-B817678657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 Elements – 10.3.6 Example(31)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92432D-8281-4094-09EA-7F25F00E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D21B-B4F4-1422-A5B9-C7F90DD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0DE00-4B02-BE4D-6871-B4C197BBC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85C6F-9F65-27B8-83B2-F8D64DC9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3652" y="2128292"/>
            <a:ext cx="9369642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7B2-F37F-186B-BE4C-4DCB2F49F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72" y="1558635"/>
            <a:ext cx="4128075" cy="2868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004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3631-DCBA-1939-9244-B3A9BFFC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8B2FC9E-E805-5F62-B587-181DAB36E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FD375-F306-CC51-3958-A58CF647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9082-8ABA-A7D2-D44F-4EC3F83B36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FF49EA-25C5-EC25-D94F-53CA1B9EEFD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10.4.1 Artifact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C0EA2-8CAA-4744-388E-1DAF10DF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AA51A-18C4-35FF-29DC-C5F27B65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8C4C-0813-52E5-9AEB-56D68D0F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8B9C33-994D-7844-C589-03B3684F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6823" y="1918769"/>
            <a:ext cx="9508425" cy="450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723C2-848B-B6CB-3BA3-1FF2B879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52" y="1469615"/>
            <a:ext cx="4494122" cy="3085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300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66F-4D1B-84FC-5ED7-A7F7E4B9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4392B06-F0E3-2DBD-0743-B216FFDD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B717C-254D-58E0-B7D8-BC34A2A2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C691-180A-1779-CC2A-D8CC80161069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A3383-AB67-4241-0ED8-1A3E8A8B00B3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10.4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Structure Elements – 10.4.2 Example(32)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5F1DE-353D-E0E5-CD63-98E8D82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B3BB7-098B-70C5-F723-E977BD25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7AC8C-EFCE-EABD-9DB1-A6F6054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21F5-C9E4-F8AB-6AFF-8422A36D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4701" y="2161888"/>
            <a:ext cx="9361660" cy="3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87B49-A5F9-474E-3C88-D9C26934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2" y="1634637"/>
            <a:ext cx="5225048" cy="2753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292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F6EC7-4997-B90E-268D-4F4934B8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F85D8C0-64A4-303A-7083-15E3F16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3B4A2-0FCA-B019-534F-86D7AC96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5E5F-D392-CF57-B61B-B223CF6FBA1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D7B7B-90EA-142D-0E55-E4F9BDF5C4FF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10.5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Elements Meta-Model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F58B7-2ABF-2681-6644-6A06E6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6880E-2A35-DD49-1A65-35C711F40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A597A-ACE6-1A6C-A6FD-0D702B46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7D20D9-4433-3371-EB8C-D159AF4EC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151171"/>
            <a:ext cx="9177776" cy="385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4340-E4FC-0C44-5C68-3C32859BF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7" y="1661593"/>
            <a:ext cx="5397911" cy="2760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537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1118-7113-16C3-DEFA-E705DB17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644A1519-B725-D0FC-C1DD-593814E6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A7F-F3AB-AEF3-07F7-44B7AA0C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AD89C-E9D9-1AD9-8899-0C28C872207E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1E2214-8BEF-824C-C29F-A5198FEDC616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10.6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Active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4FEC-C9CC-5330-CBD6-32DB12A1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C9777-8F39-471D-20D5-D7E35EBE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D0A78-D8AA-C29B-E8FA-06444BFE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DC000-3BBE-89B4-E000-6CE1B308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9213" y="2226562"/>
            <a:ext cx="8915400" cy="35923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36C50-951D-50F9-B1EE-6A1C66901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87" y="1960789"/>
            <a:ext cx="4461814" cy="205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074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52C3-C807-656E-7EF1-6B05866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B73E3BE-3588-591A-065C-3FE6D6C3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B5356-9FB2-F5FC-CA77-0D9ADDF8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29F9F-4E9C-EC16-1257-480B0306D82B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FE17B9-5CF4-9E64-36A8-629A620E47FE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10.7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Passive Structure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007E3-9598-6B30-2E11-65733C6E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20A12-C427-7730-319D-148B8CA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E560B-8640-4343-65B2-1E0E5D0DB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0C6372-5DA9-D411-2781-CCB4267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16291" y="1945857"/>
            <a:ext cx="9354912" cy="464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77E3C-3256-B50F-792F-984EFFDB1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90" y="2310023"/>
            <a:ext cx="4670323" cy="1259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04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27-9368-3A03-68E1-F5087998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08AFABB-8698-F3DA-9845-EB1F779F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7AF8-E9A0-0229-B53A-53571123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AC8D5-85EA-CD71-AD8C-B9FBE6A53EB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E6C6D-FF27-2E85-2C56-705945973AE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Technology Layer – 10.8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&amp; 10.9 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DA52-4D3A-4140-C170-F88E5F39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93C5A-AB39-7285-0C77-814EA8C5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AD89-2EF5-E303-0696-AAF01A023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4C405-1CBE-890A-1360-BE6BB3CB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9322" y="1918768"/>
            <a:ext cx="9444961" cy="467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D382-4A22-8F64-D71E-E6A4D623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4" y="1465006"/>
            <a:ext cx="5211098" cy="3002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0520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0E8-566E-674F-7595-1A262F10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2EED8D74-C5F4-DD8E-C6EC-8FDDDA4A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B835-319A-1150-BBE5-461DCDD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99F6-6BCF-1661-3529-4E3B2725FFD2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089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A96075-75F8-6BED-6AD1-F7911A3C985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11.1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Business Layer and Lower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D3ED9-B709-3DEA-8A16-73A6FD27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7058A-E024-2B50-284E-7AE4DCA7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BEBE2-BBFD-67E0-63AB-ED56D74A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8F3CA-17F0-4508-FB4D-019EC8EE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4460" y="2074606"/>
            <a:ext cx="9364959" cy="392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501A3-71E7-205A-0991-EE1FBA63E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16" y="1600717"/>
            <a:ext cx="4837471" cy="261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74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7B74-F6E8-5E58-0809-696CD94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C3A683A8-B37E-6E09-90E3-5A0A0C52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56DD-D422-A081-9D44-309763D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DA76-4D7B-C924-AAE4-7A7D689C1DA6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AB9E8-F3A3-D520-E00D-F6E5DBAA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2" y="5235332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0F92-CF3F-0C83-A256-26D1DA99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6" y="5947901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54702-5272-C348-B752-94B0761AFF98}"/>
              </a:ext>
            </a:extLst>
          </p:cNvPr>
          <p:cNvSpPr txBox="1">
            <a:spLocks/>
          </p:cNvSpPr>
          <p:nvPr/>
        </p:nvSpPr>
        <p:spPr>
          <a:xfrm>
            <a:off x="2592925" y="853565"/>
            <a:ext cx="8911687" cy="663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ArchiMate Language Abstraction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7C4B89-C5B1-54E1-3ADD-958CDDBB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02194" y="1632587"/>
            <a:ext cx="8505386" cy="492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01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65DA-7C4D-732A-667D-8F87323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AEBE2817-D9F9-1276-DBCE-FC5414D1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D980-69EB-3248-F082-ED6A2D43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F7CAB-AECC-6403-978A-0DAED69A723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B59F9-EC39-DB53-4EFC-6F0E9697F28B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11.2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of the Application Layer and Technology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0F1A9-A83C-C406-93EF-0B6934AE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078DC-660A-B82D-A97B-A997B3D3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E0D10-508C-FD5E-DE1A-E10AE266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A789E-0B41-6179-BE37-14FF815E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07898" y="2500242"/>
            <a:ext cx="9616417" cy="4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5E9B8-28F9-B391-5C65-1F0490E4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441" y="1762666"/>
            <a:ext cx="8302390" cy="1522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45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EB77-DAC9-9616-40F7-6035C3DD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11F166E-87B4-3C64-75D1-1530D608B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62631-D538-46D3-DD7E-E6FCC99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74724-9C21-3A4A-A520-6D67323F47F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F5597-779A-79A4-3994-B62A78F6CA8D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Relationships between Core Layers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11.3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D5125-CD40-4803-61E5-2517461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3069-7EB6-8FCD-63FB-040A5245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97381-35E0-C136-3C40-2773683E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33B0A8-353F-83D9-CF92-5B6CB289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2280112"/>
            <a:ext cx="9333533" cy="431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D815-20F6-C8C1-9D32-0882396B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9" y="1550675"/>
            <a:ext cx="4593733" cy="218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85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3C08-FE1E-9873-2403-4E1E1039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53240430-ED92-4CAE-EB30-353D97E3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8EB23-F5E2-D1A0-BF20-CF68B8D8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F744-244B-1E17-1746-F51595AA7B8C}"/>
              </a:ext>
            </a:extLst>
          </p:cNvPr>
          <p:cNvSpPr txBox="1"/>
          <p:nvPr/>
        </p:nvSpPr>
        <p:spPr>
          <a:xfrm>
            <a:off x="25531" y="472218"/>
            <a:ext cx="20794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A67EE-7FF9-AC4B-A3B2-36F2C061DEF4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 Elements Metamodel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CBCF2-1570-AB65-2F68-1C583AA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943E5-0EE6-C9DC-8383-BA327C6A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57685-23B8-ED51-B8EC-7D04A7FC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BAB2A6-DE75-2684-B653-D93B8ED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67651" y="2133599"/>
            <a:ext cx="9444700" cy="445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290ED-CC39-C7FF-120D-E04A3CCF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9" y="1661594"/>
            <a:ext cx="4163391" cy="204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4876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734-CF95-D63F-46DA-E86FBC71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3BDC09DF-180F-1AA7-BA6D-0AEC0F09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09A3-D6CF-CBF9-4011-D12E3CE5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41BEC-EEB2-833F-A282-7BEF7FCCE64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57FD1-5A2F-540A-82BB-38B0955B556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 Elements Ontology Setup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97563-304F-3C33-788F-B3193A58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87E31-437E-FC04-28EB-362E07F3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6264C-C7C0-BB9A-DBD5-943F160B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11D1A-4BB9-23B5-E656-EC1F0063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0422" y="2005781"/>
            <a:ext cx="9349071" cy="440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A35D3-36D6-9E11-B157-FA7CC9D4C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7" y="2553673"/>
            <a:ext cx="4469039" cy="885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192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58DB-9324-5B18-786E-1EB39A5F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BD6F5BB8-CF23-E221-39D9-73ACF1BE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942B3-80CA-B829-76C5-A6C02B31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582F6-0EFA-3E03-57CD-6C24B530E0F0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F8553-5C76-B716-ADF5-D6B779C64DC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12.2.6 Example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AC70-3D80-A9CC-4493-C660AF7B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FDAA6-08E7-8F31-65BB-D4A0FEB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16D9A-54A4-49C7-9C35-1CD0DAC02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9BB98-25CA-AD48-78EA-452C309C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6659" y="2399071"/>
            <a:ext cx="9024607" cy="41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B13FA-45A5-7D90-5EAC-2ABA3E4DB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3" y="1575080"/>
            <a:ext cx="4118383" cy="243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40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D4EC-A0B9-C613-5A24-7A1F7577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81736BF4-D8A5-51F9-8779-198DC97A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764AD-B2A6-3FCF-EC40-C7AB7EB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76D8B-AD0B-2828-12F9-21DFA041CC5A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5660C-D355-3F67-8CA3-4971B9396C35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Migration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 Summary 12.4~5 Relationships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03527-A897-6BF1-9BCA-AA9E823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5CA76-C605-F4CF-820D-3AED8DB2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A8FEA-D93F-1A72-4675-A0A54F4B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221170-20D6-4C3C-7118-BA1EB4BA3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52412" y="1882555"/>
            <a:ext cx="9149653" cy="471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DDB4F-7AA7-2BAC-8A16-3E89992E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5" y="1484671"/>
            <a:ext cx="4896464" cy="283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901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1B2F-4BD6-624F-BB72-2661D4C4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5B97B47-38F0-AFE4-FC64-7AB8EFA9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AD3F2-9288-4500-0F40-BE60E5F5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38B02-A676-2DED-055A-48D12BACE48F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6DAD3-D200-4F93-C1CA-C2B3FAB72B81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 Introduction 13.2 Stakeholders &amp; Concerns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CFBA7-2431-2BEE-A0BA-0770C0F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B2AF7-7BB8-C701-6C69-80B3B683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A796-AA20-9FD2-F74E-5A84DDE6B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A259D-DAB7-6674-2E8B-BF3F997A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85858" y="2133599"/>
            <a:ext cx="8907448" cy="43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EA6AAC-9802-2D76-B1EB-67D5BE184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70" y="1355388"/>
            <a:ext cx="3465237" cy="3079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737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D61-9BE8-CC5E-908D-37C600E5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33B19D1-BE46-7321-1B32-CC4B2C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DC60D-28F5-C306-DCA2-913B437D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01F9-989E-D27E-97EC-8A0E718673C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7F66D-7B6F-1BE2-F260-8A691A16118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Stakeholders, Archi Views/Viewpoints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13.3~5 Architecture Views &amp; Viewpoints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ECDCC-C13E-485A-BB5D-342AF40C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7F146-331E-E376-ABA0-553F508E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B851-DC98-296C-3C56-A4CFF60E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4D9B03-55D4-BC2C-B79E-CD59D38D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71823" y="2061876"/>
            <a:ext cx="9418275" cy="45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A1A9E-2CDD-01EA-C5F1-ABA98ECB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84" y="1541780"/>
            <a:ext cx="4429265" cy="284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8191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917-AABA-7498-FD40-1B9521A2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10809AAB-9748-023C-D01C-2445392F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AEC3-C037-0B00-AD0E-B142D018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1660-96FC-9D5C-1B66-6B855721FB27}"/>
              </a:ext>
            </a:extLst>
          </p:cNvPr>
          <p:cNvSpPr txBox="1"/>
          <p:nvPr/>
        </p:nvSpPr>
        <p:spPr>
          <a:xfrm>
            <a:off x="25531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2C28C-3B89-8882-0C4C-E9C5FB0AD332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 Adding Attributes to ArchiMate Concepts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5B2B6-A81D-9887-DC1A-C187426C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620D2-5A7A-A671-FDA9-262AB7E9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129F3B-CA2B-77C4-FA63-8338FECF7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865C33-9D0B-B06F-6E69-CE7C3E09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925" y="1918769"/>
            <a:ext cx="9264777" cy="46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8586F-77B1-0D22-43FA-B450867C7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83" y="2094961"/>
            <a:ext cx="3019846" cy="175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1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3C5D-F21C-6CFB-33A8-8C50CF52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0B2554CC-C4DD-4404-4E72-8D93F59A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9CD9-6429-8E87-5B2B-D27D5D0C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84" y="37810"/>
            <a:ext cx="9917977" cy="77795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Ontology View on ArchiMate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443F1-FD09-30FD-444C-A9EDB94835DC}"/>
              </a:ext>
            </a:extLst>
          </p:cNvPr>
          <p:cNvSpPr txBox="1"/>
          <p:nvPr/>
        </p:nvSpPr>
        <p:spPr>
          <a:xfrm>
            <a:off x="25532" y="472218"/>
            <a:ext cx="20794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/>
              <a:t>099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C0A8FE-BB05-3605-434B-9A5E170733C7}"/>
              </a:ext>
            </a:extLst>
          </p:cNvPr>
          <p:cNvSpPr txBox="1">
            <a:spLocks/>
          </p:cNvSpPr>
          <p:nvPr/>
        </p:nvSpPr>
        <p:spPr>
          <a:xfrm>
            <a:off x="2592925" y="853564"/>
            <a:ext cx="8911687" cy="1003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Language Customization Mechanisms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 Concepts Specialization – 14.2.1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6DBF-041B-A525-EE7D-B7B27C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9" y="4563161"/>
            <a:ext cx="2008586" cy="63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6EDBE-EF8B-5BAD-5BDC-18FFF2B7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5275730"/>
            <a:ext cx="2008585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D77A14-63D8-9762-808D-DB4C46ED4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29" y="5981358"/>
            <a:ext cx="2008586" cy="6108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C4CA03-1262-DCD9-2BB2-12BB3A5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29352" y="1844642"/>
            <a:ext cx="8500764" cy="473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2E4CD-5B82-A006-0D7A-EE0492CB5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7" y="5083277"/>
            <a:ext cx="4851748" cy="165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1527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44062</TotalTime>
  <Words>2756</Words>
  <Application>Microsoft Office PowerPoint</Application>
  <PresentationFormat>Widescreen</PresentationFormat>
  <Paragraphs>696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Arial</vt:lpstr>
      <vt:lpstr>Calibri</vt:lpstr>
      <vt:lpstr>Century Gothic</vt:lpstr>
      <vt:lpstr>Wingdings 3</vt:lpstr>
      <vt:lpstr>Wisp</vt:lpstr>
      <vt:lpstr>Build Ontology View on ArchiMate 3.2 Specification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Build Ontology View on ArchiMate 3.2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Xiaoqi Zhao</dc:creator>
  <cp:lastModifiedBy>Xiaoqi Zhao</cp:lastModifiedBy>
  <cp:revision>203</cp:revision>
  <dcterms:created xsi:type="dcterms:W3CDTF">2024-12-21T02:49:35Z</dcterms:created>
  <dcterms:modified xsi:type="dcterms:W3CDTF">2025-02-01T14:09:04Z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2024-12-21T03:09:30Z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183a31e1-5934-4b96-a00c-128fbefd1968</vt:lpwstr>
  </property>
  <property fmtid="{D5CDD505-2E9C-101B-9397-08002B2CF9AE}" pid="9" name="MSIP_Label_19540963-e559-4020-8a90-fe8a502c2801_ContentBits">
    <vt:lpwstr>0</vt:lpwstr>
  </property>
</Properties>
</file>